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57" r:id="rId4"/>
    <p:sldId id="274" r:id="rId5"/>
    <p:sldId id="276" r:id="rId6"/>
    <p:sldId id="264" r:id="rId7"/>
    <p:sldId id="277" r:id="rId8"/>
    <p:sldId id="278" r:id="rId9"/>
    <p:sldId id="268" r:id="rId10"/>
    <p:sldId id="261" r:id="rId11"/>
    <p:sldId id="279" r:id="rId12"/>
    <p:sldId id="269" r:id="rId13"/>
    <p:sldId id="270" r:id="rId14"/>
    <p:sldId id="259" r:id="rId15"/>
    <p:sldId id="262" r:id="rId16"/>
    <p:sldId id="265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4"/>
    <p:restoredTop sz="79048"/>
  </p:normalViewPr>
  <p:slideViewPr>
    <p:cSldViewPr snapToGrid="0" snapToObjects="1">
      <p:cViewPr varScale="1">
        <p:scale>
          <a:sx n="100" d="100"/>
          <a:sy n="100" d="100"/>
        </p:scale>
        <p:origin x="235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D8AED-21EA-41E8-8D4B-A39A1B0D617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3BCDAC4-DE0A-4E2F-A82F-7DF76697852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</a:t>
          </a:r>
          <a:r>
            <a:rPr lang="en-US" b="1" dirty="0"/>
            <a:t>stakeholder</a:t>
          </a:r>
          <a:r>
            <a:rPr lang="en-US" dirty="0"/>
            <a:t> is someone who has a </a:t>
          </a:r>
          <a:r>
            <a:rPr lang="en-US" b="1" dirty="0"/>
            <a:t>personal, professional, or societal interest</a:t>
          </a:r>
          <a:r>
            <a:rPr lang="en-US" dirty="0"/>
            <a:t> in the outcome of a public issue or decision.</a:t>
          </a:r>
        </a:p>
      </dgm:t>
    </dgm:pt>
    <dgm:pt modelId="{B1B02D41-5C85-4D3C-9D53-A0F3AA71DC95}" type="parTrans" cxnId="{3870D90F-795E-4765-ADBF-7B90B0D355FB}">
      <dgm:prSet/>
      <dgm:spPr/>
      <dgm:t>
        <a:bodyPr/>
        <a:lstStyle/>
        <a:p>
          <a:endParaRPr lang="en-US"/>
        </a:p>
      </dgm:t>
    </dgm:pt>
    <dgm:pt modelId="{811EADED-E773-4CB1-8006-BEEE02BBD1D8}" type="sibTrans" cxnId="{3870D90F-795E-4765-ADBF-7B90B0D355FB}">
      <dgm:prSet/>
      <dgm:spPr/>
      <dgm:t>
        <a:bodyPr/>
        <a:lstStyle/>
        <a:p>
          <a:endParaRPr lang="en-US"/>
        </a:p>
      </dgm:t>
    </dgm:pt>
    <dgm:pt modelId="{D46B8F47-E3AB-4C38-9ADA-B002EC2D477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Stakeholders may be </a:t>
          </a:r>
          <a:r>
            <a:rPr lang="en-US" b="1" dirty="0"/>
            <a:t>directly affected</a:t>
          </a:r>
          <a:r>
            <a:rPr lang="en-US" dirty="0"/>
            <a:t> by the issue or may </a:t>
          </a:r>
          <a:r>
            <a:rPr lang="en-US" b="1" dirty="0"/>
            <a:t>influence how it’s handled</a:t>
          </a:r>
          <a:r>
            <a:rPr lang="en-US" dirty="0"/>
            <a:t>.</a:t>
          </a:r>
        </a:p>
      </dgm:t>
    </dgm:pt>
    <dgm:pt modelId="{2DE1AFB8-2489-4C8D-95F8-69CCF6DA76B1}" type="parTrans" cxnId="{9CC0410F-8E9E-4216-BD32-18B8EFF549C6}">
      <dgm:prSet/>
      <dgm:spPr/>
      <dgm:t>
        <a:bodyPr/>
        <a:lstStyle/>
        <a:p>
          <a:endParaRPr lang="en-US"/>
        </a:p>
      </dgm:t>
    </dgm:pt>
    <dgm:pt modelId="{F7CA8D50-C42E-4BB5-A600-EA1276A47DF8}" type="sibTrans" cxnId="{9CC0410F-8E9E-4216-BD32-18B8EFF549C6}">
      <dgm:prSet/>
      <dgm:spPr/>
      <dgm:t>
        <a:bodyPr/>
        <a:lstStyle/>
        <a:p>
          <a:endParaRPr lang="en-US"/>
        </a:p>
      </dgm:t>
    </dgm:pt>
    <dgm:pt modelId="{C121DA0C-B025-43B6-8421-A176CDD1828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They can represent a wide range of roles. For example: Parents, educators, scientists, religious leaders, policymakers, patients, industry professionals, etc.</a:t>
          </a:r>
        </a:p>
      </dgm:t>
    </dgm:pt>
    <dgm:pt modelId="{5A8CF79B-4265-4725-8DA8-297CC589EC83}" type="parTrans" cxnId="{3ED0A4BD-C9AB-4A6E-B331-03A75F2E65CA}">
      <dgm:prSet/>
      <dgm:spPr/>
      <dgm:t>
        <a:bodyPr/>
        <a:lstStyle/>
        <a:p>
          <a:endParaRPr lang="en-US"/>
        </a:p>
      </dgm:t>
    </dgm:pt>
    <dgm:pt modelId="{FB3249C7-EEDF-49FA-ABCB-897664E84D3E}" type="sibTrans" cxnId="{3ED0A4BD-C9AB-4A6E-B331-03A75F2E65CA}">
      <dgm:prSet/>
      <dgm:spPr/>
      <dgm:t>
        <a:bodyPr/>
        <a:lstStyle/>
        <a:p>
          <a:endParaRPr lang="en-US"/>
        </a:p>
      </dgm:t>
    </dgm:pt>
    <dgm:pt modelId="{6C519DC4-9ADA-4600-9EC8-EFA8143397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Each stakeholder brings a </a:t>
          </a:r>
          <a:r>
            <a:rPr lang="en-US" b="1" dirty="0"/>
            <a:t>unique perspective, s</a:t>
          </a:r>
          <a:r>
            <a:rPr lang="en-US" dirty="0"/>
            <a:t>pecific </a:t>
          </a:r>
          <a:r>
            <a:rPr lang="en-US" b="1" dirty="0"/>
            <a:t>values and priorities, </a:t>
          </a:r>
          <a:r>
            <a:rPr lang="en-US" b="0" dirty="0"/>
            <a:t>and d</a:t>
          </a:r>
          <a:r>
            <a:rPr lang="en-US" dirty="0"/>
            <a:t>ifferent types of </a:t>
          </a:r>
          <a:r>
            <a:rPr lang="en-US" b="1" dirty="0"/>
            <a:t>evidence</a:t>
          </a:r>
          <a:r>
            <a:rPr lang="en-US" dirty="0"/>
            <a:t> (scientific, religious, ethical, political, etc.)</a:t>
          </a:r>
        </a:p>
      </dgm:t>
    </dgm:pt>
    <dgm:pt modelId="{9C6F0769-9443-4697-BB55-748F37D9020D}" type="parTrans" cxnId="{08A3CAED-E150-4C79-AC96-9E6CA476892F}">
      <dgm:prSet/>
      <dgm:spPr/>
      <dgm:t>
        <a:bodyPr/>
        <a:lstStyle/>
        <a:p>
          <a:endParaRPr lang="en-US"/>
        </a:p>
      </dgm:t>
    </dgm:pt>
    <dgm:pt modelId="{761BA98B-B401-4A95-A1D4-8C35EB5F9D74}" type="sibTrans" cxnId="{08A3CAED-E150-4C79-AC96-9E6CA476892F}">
      <dgm:prSet/>
      <dgm:spPr/>
      <dgm:t>
        <a:bodyPr/>
        <a:lstStyle/>
        <a:p>
          <a:endParaRPr lang="en-US"/>
        </a:p>
      </dgm:t>
    </dgm:pt>
    <dgm:pt modelId="{26811ABF-27B4-47A3-84BD-2E73E0D55D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Your case study will explore how these perspectives </a:t>
          </a:r>
          <a:r>
            <a:rPr lang="en-US" b="1" dirty="0"/>
            <a:t>interact, conflict, and find common ground</a:t>
          </a:r>
          <a:r>
            <a:rPr lang="en-US" dirty="0"/>
            <a:t>.</a:t>
          </a:r>
        </a:p>
      </dgm:t>
    </dgm:pt>
    <dgm:pt modelId="{C74E8A3F-D743-4F75-85EB-89AFE88ABEF7}" type="parTrans" cxnId="{8C154AD5-38AB-4AA8-8225-370967C7B9F7}">
      <dgm:prSet/>
      <dgm:spPr/>
      <dgm:t>
        <a:bodyPr/>
        <a:lstStyle/>
        <a:p>
          <a:endParaRPr lang="en-US"/>
        </a:p>
      </dgm:t>
    </dgm:pt>
    <dgm:pt modelId="{630C3257-93D7-4655-A213-D84E3C0B7156}" type="sibTrans" cxnId="{8C154AD5-38AB-4AA8-8225-370967C7B9F7}">
      <dgm:prSet/>
      <dgm:spPr/>
      <dgm:t>
        <a:bodyPr/>
        <a:lstStyle/>
        <a:p>
          <a:endParaRPr lang="en-US"/>
        </a:p>
      </dgm:t>
    </dgm:pt>
    <dgm:pt modelId="{B77B52BC-8D56-4B74-BAE3-1D5C2B936D77}" type="pres">
      <dgm:prSet presAssocID="{845D8AED-21EA-41E8-8D4B-A39A1B0D617B}" presName="root" presStyleCnt="0">
        <dgm:presLayoutVars>
          <dgm:dir/>
          <dgm:resizeHandles val="exact"/>
        </dgm:presLayoutVars>
      </dgm:prSet>
      <dgm:spPr/>
    </dgm:pt>
    <dgm:pt modelId="{8731A34D-CD1D-4CCC-9BD0-D15446BEF1BF}" type="pres">
      <dgm:prSet presAssocID="{C3BCDAC4-DE0A-4E2F-A82F-7DF766978525}" presName="compNode" presStyleCnt="0"/>
      <dgm:spPr/>
    </dgm:pt>
    <dgm:pt modelId="{2D879D09-BFE4-4C50-AC9C-4CA8BF2A5773}" type="pres">
      <dgm:prSet presAssocID="{C3BCDAC4-DE0A-4E2F-A82F-7DF766978525}" presName="bgRect" presStyleLbl="bgShp" presStyleIdx="0" presStyleCnt="5"/>
      <dgm:spPr/>
    </dgm:pt>
    <dgm:pt modelId="{A2F1B5CF-762D-4BBE-A05A-CF3DC24D258B}" type="pres">
      <dgm:prSet presAssocID="{C3BCDAC4-DE0A-4E2F-A82F-7DF76697852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E73423FF-5DE6-4EA9-AACE-C7DE07DFCFEB}" type="pres">
      <dgm:prSet presAssocID="{C3BCDAC4-DE0A-4E2F-A82F-7DF766978525}" presName="spaceRect" presStyleCnt="0"/>
      <dgm:spPr/>
    </dgm:pt>
    <dgm:pt modelId="{EBC0370F-7AC4-407D-95FA-DC0FBF8741D8}" type="pres">
      <dgm:prSet presAssocID="{C3BCDAC4-DE0A-4E2F-A82F-7DF766978525}" presName="parTx" presStyleLbl="revTx" presStyleIdx="0" presStyleCnt="5">
        <dgm:presLayoutVars>
          <dgm:chMax val="0"/>
          <dgm:chPref val="0"/>
        </dgm:presLayoutVars>
      </dgm:prSet>
      <dgm:spPr/>
    </dgm:pt>
    <dgm:pt modelId="{E13C0883-DFF2-4DC0-90F9-DED37A96E6A7}" type="pres">
      <dgm:prSet presAssocID="{811EADED-E773-4CB1-8006-BEEE02BBD1D8}" presName="sibTrans" presStyleCnt="0"/>
      <dgm:spPr/>
    </dgm:pt>
    <dgm:pt modelId="{68C23712-58C5-447F-8730-EC37D001C644}" type="pres">
      <dgm:prSet presAssocID="{D46B8F47-E3AB-4C38-9ADA-B002EC2D4777}" presName="compNode" presStyleCnt="0"/>
      <dgm:spPr/>
    </dgm:pt>
    <dgm:pt modelId="{2B316A83-5DC9-4F4A-ACAE-AACB5B6BC24F}" type="pres">
      <dgm:prSet presAssocID="{D46B8F47-E3AB-4C38-9ADA-B002EC2D4777}" presName="bgRect" presStyleLbl="bgShp" presStyleIdx="1" presStyleCnt="5"/>
      <dgm:spPr/>
    </dgm:pt>
    <dgm:pt modelId="{96AE35C3-B440-4E03-9A09-3F6878C4A5D9}" type="pres">
      <dgm:prSet presAssocID="{D46B8F47-E3AB-4C38-9ADA-B002EC2D477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688AAFC-8657-4B6B-AE4A-30B555F2A5A2}" type="pres">
      <dgm:prSet presAssocID="{D46B8F47-E3AB-4C38-9ADA-B002EC2D4777}" presName="spaceRect" presStyleCnt="0"/>
      <dgm:spPr/>
    </dgm:pt>
    <dgm:pt modelId="{B268626E-0320-4E02-95ED-169D64998FBE}" type="pres">
      <dgm:prSet presAssocID="{D46B8F47-E3AB-4C38-9ADA-B002EC2D4777}" presName="parTx" presStyleLbl="revTx" presStyleIdx="1" presStyleCnt="5">
        <dgm:presLayoutVars>
          <dgm:chMax val="0"/>
          <dgm:chPref val="0"/>
        </dgm:presLayoutVars>
      </dgm:prSet>
      <dgm:spPr/>
    </dgm:pt>
    <dgm:pt modelId="{2D7E1925-AF2F-4EA6-8AA9-5F2300E50180}" type="pres">
      <dgm:prSet presAssocID="{F7CA8D50-C42E-4BB5-A600-EA1276A47DF8}" presName="sibTrans" presStyleCnt="0"/>
      <dgm:spPr/>
    </dgm:pt>
    <dgm:pt modelId="{E919C7A9-0B7E-4870-8588-1EC9655D0175}" type="pres">
      <dgm:prSet presAssocID="{C121DA0C-B025-43B6-8421-A176CDD1828F}" presName="compNode" presStyleCnt="0"/>
      <dgm:spPr/>
    </dgm:pt>
    <dgm:pt modelId="{5DE8DFC9-EA7C-48FF-AC99-F2ABC4D3FB54}" type="pres">
      <dgm:prSet presAssocID="{C121DA0C-B025-43B6-8421-A176CDD1828F}" presName="bgRect" presStyleLbl="bgShp" presStyleIdx="2" presStyleCnt="5"/>
      <dgm:spPr/>
    </dgm:pt>
    <dgm:pt modelId="{E060CA8B-C9D8-40C3-B35F-347AAEFE80C2}" type="pres">
      <dgm:prSet presAssocID="{C121DA0C-B025-43B6-8421-A176CDD1828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9D714086-4D7C-415B-8DAC-46F8EBF1E99E}" type="pres">
      <dgm:prSet presAssocID="{C121DA0C-B025-43B6-8421-A176CDD1828F}" presName="spaceRect" presStyleCnt="0"/>
      <dgm:spPr/>
    </dgm:pt>
    <dgm:pt modelId="{912BF6CC-1B36-44FB-B807-D8639E09EB96}" type="pres">
      <dgm:prSet presAssocID="{C121DA0C-B025-43B6-8421-A176CDD1828F}" presName="parTx" presStyleLbl="revTx" presStyleIdx="2" presStyleCnt="5">
        <dgm:presLayoutVars>
          <dgm:chMax val="0"/>
          <dgm:chPref val="0"/>
        </dgm:presLayoutVars>
      </dgm:prSet>
      <dgm:spPr/>
    </dgm:pt>
    <dgm:pt modelId="{B9EA6D2A-3B60-4271-B7F9-7DCF99DC4752}" type="pres">
      <dgm:prSet presAssocID="{FB3249C7-EEDF-49FA-ABCB-897664E84D3E}" presName="sibTrans" presStyleCnt="0"/>
      <dgm:spPr/>
    </dgm:pt>
    <dgm:pt modelId="{648B148E-82C3-49B4-9688-41AB05FA8BD9}" type="pres">
      <dgm:prSet presAssocID="{6C519DC4-9ADA-4600-9EC8-EFA8143397F0}" presName="compNode" presStyleCnt="0"/>
      <dgm:spPr/>
    </dgm:pt>
    <dgm:pt modelId="{66A5CEC2-729C-494A-825A-0E033A49747A}" type="pres">
      <dgm:prSet presAssocID="{6C519DC4-9ADA-4600-9EC8-EFA8143397F0}" presName="bgRect" presStyleLbl="bgShp" presStyleIdx="3" presStyleCnt="5"/>
      <dgm:spPr/>
    </dgm:pt>
    <dgm:pt modelId="{83A379E4-76C8-4BAF-9A97-8F010BE0B4BA}" type="pres">
      <dgm:prSet presAssocID="{6C519DC4-9ADA-4600-9EC8-EFA8143397F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cturer"/>
        </a:ext>
      </dgm:extLst>
    </dgm:pt>
    <dgm:pt modelId="{9A0EEAB2-0FEA-4A4F-95BB-736E6B9A600A}" type="pres">
      <dgm:prSet presAssocID="{6C519DC4-9ADA-4600-9EC8-EFA8143397F0}" presName="spaceRect" presStyleCnt="0"/>
      <dgm:spPr/>
    </dgm:pt>
    <dgm:pt modelId="{68D517DE-C97B-4A92-8229-7126851D289C}" type="pres">
      <dgm:prSet presAssocID="{6C519DC4-9ADA-4600-9EC8-EFA8143397F0}" presName="parTx" presStyleLbl="revTx" presStyleIdx="3" presStyleCnt="5">
        <dgm:presLayoutVars>
          <dgm:chMax val="0"/>
          <dgm:chPref val="0"/>
        </dgm:presLayoutVars>
      </dgm:prSet>
      <dgm:spPr/>
    </dgm:pt>
    <dgm:pt modelId="{122CD800-70BA-4640-8E18-A5A106256F2C}" type="pres">
      <dgm:prSet presAssocID="{761BA98B-B401-4A95-A1D4-8C35EB5F9D74}" presName="sibTrans" presStyleCnt="0"/>
      <dgm:spPr/>
    </dgm:pt>
    <dgm:pt modelId="{55348AC7-41FE-44CA-A2E5-0CDD3371CE97}" type="pres">
      <dgm:prSet presAssocID="{26811ABF-27B4-47A3-84BD-2E73E0D55D20}" presName="compNode" presStyleCnt="0"/>
      <dgm:spPr/>
    </dgm:pt>
    <dgm:pt modelId="{0EECAED8-F53C-4E2B-8E55-D2394DC47B78}" type="pres">
      <dgm:prSet presAssocID="{26811ABF-27B4-47A3-84BD-2E73E0D55D20}" presName="bgRect" presStyleLbl="bgShp" presStyleIdx="4" presStyleCnt="5"/>
      <dgm:spPr/>
    </dgm:pt>
    <dgm:pt modelId="{7883A992-6E61-4141-9550-42164BF19980}" type="pres">
      <dgm:prSet presAssocID="{26811ABF-27B4-47A3-84BD-2E73E0D55D2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97002591-FDF0-44EB-B10B-A82068700B14}" type="pres">
      <dgm:prSet presAssocID="{26811ABF-27B4-47A3-84BD-2E73E0D55D20}" presName="spaceRect" presStyleCnt="0"/>
      <dgm:spPr/>
    </dgm:pt>
    <dgm:pt modelId="{B0BDF50D-7EC0-4055-B433-042958562D46}" type="pres">
      <dgm:prSet presAssocID="{26811ABF-27B4-47A3-84BD-2E73E0D55D2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CC0410F-8E9E-4216-BD32-18B8EFF549C6}" srcId="{845D8AED-21EA-41E8-8D4B-A39A1B0D617B}" destId="{D46B8F47-E3AB-4C38-9ADA-B002EC2D4777}" srcOrd="1" destOrd="0" parTransId="{2DE1AFB8-2489-4C8D-95F8-69CCF6DA76B1}" sibTransId="{F7CA8D50-C42E-4BB5-A600-EA1276A47DF8}"/>
    <dgm:cxn modelId="{3870D90F-795E-4765-ADBF-7B90B0D355FB}" srcId="{845D8AED-21EA-41E8-8D4B-A39A1B0D617B}" destId="{C3BCDAC4-DE0A-4E2F-A82F-7DF766978525}" srcOrd="0" destOrd="0" parTransId="{B1B02D41-5C85-4D3C-9D53-A0F3AA71DC95}" sibTransId="{811EADED-E773-4CB1-8006-BEEE02BBD1D8}"/>
    <dgm:cxn modelId="{A9510126-E883-4FEF-A780-4E2CBB4564A5}" type="presOf" srcId="{C3BCDAC4-DE0A-4E2F-A82F-7DF766978525}" destId="{EBC0370F-7AC4-407D-95FA-DC0FBF8741D8}" srcOrd="0" destOrd="0" presId="urn:microsoft.com/office/officeart/2018/2/layout/IconVerticalSolidList"/>
    <dgm:cxn modelId="{B11C5770-0436-4D7D-8DF1-7B37B9A1E7A2}" type="presOf" srcId="{845D8AED-21EA-41E8-8D4B-A39A1B0D617B}" destId="{B77B52BC-8D56-4B74-BAE3-1D5C2B936D77}" srcOrd="0" destOrd="0" presId="urn:microsoft.com/office/officeart/2018/2/layout/IconVerticalSolidList"/>
    <dgm:cxn modelId="{8853F172-8D2C-4C10-89E7-15F7F337D3B1}" type="presOf" srcId="{C121DA0C-B025-43B6-8421-A176CDD1828F}" destId="{912BF6CC-1B36-44FB-B807-D8639E09EB96}" srcOrd="0" destOrd="0" presId="urn:microsoft.com/office/officeart/2018/2/layout/IconVerticalSolidList"/>
    <dgm:cxn modelId="{23E181A1-13AA-4760-832A-8E215A264C97}" type="presOf" srcId="{26811ABF-27B4-47A3-84BD-2E73E0D55D20}" destId="{B0BDF50D-7EC0-4055-B433-042958562D46}" srcOrd="0" destOrd="0" presId="urn:microsoft.com/office/officeart/2018/2/layout/IconVerticalSolidList"/>
    <dgm:cxn modelId="{3ED0A4BD-C9AB-4A6E-B331-03A75F2E65CA}" srcId="{845D8AED-21EA-41E8-8D4B-A39A1B0D617B}" destId="{C121DA0C-B025-43B6-8421-A176CDD1828F}" srcOrd="2" destOrd="0" parTransId="{5A8CF79B-4265-4725-8DA8-297CC589EC83}" sibTransId="{FB3249C7-EEDF-49FA-ABCB-897664E84D3E}"/>
    <dgm:cxn modelId="{8C154AD5-38AB-4AA8-8225-370967C7B9F7}" srcId="{845D8AED-21EA-41E8-8D4B-A39A1B0D617B}" destId="{26811ABF-27B4-47A3-84BD-2E73E0D55D20}" srcOrd="4" destOrd="0" parTransId="{C74E8A3F-D743-4F75-85EB-89AFE88ABEF7}" sibTransId="{630C3257-93D7-4655-A213-D84E3C0B7156}"/>
    <dgm:cxn modelId="{A2AE1FE9-1235-403A-8472-319B7B7E4024}" type="presOf" srcId="{D46B8F47-E3AB-4C38-9ADA-B002EC2D4777}" destId="{B268626E-0320-4E02-95ED-169D64998FBE}" srcOrd="0" destOrd="0" presId="urn:microsoft.com/office/officeart/2018/2/layout/IconVerticalSolidList"/>
    <dgm:cxn modelId="{08A3CAED-E150-4C79-AC96-9E6CA476892F}" srcId="{845D8AED-21EA-41E8-8D4B-A39A1B0D617B}" destId="{6C519DC4-9ADA-4600-9EC8-EFA8143397F0}" srcOrd="3" destOrd="0" parTransId="{9C6F0769-9443-4697-BB55-748F37D9020D}" sibTransId="{761BA98B-B401-4A95-A1D4-8C35EB5F9D74}"/>
    <dgm:cxn modelId="{A5CC94EE-8BA7-41E5-ACCD-C594762D0622}" type="presOf" srcId="{6C519DC4-9ADA-4600-9EC8-EFA8143397F0}" destId="{68D517DE-C97B-4A92-8229-7126851D289C}" srcOrd="0" destOrd="0" presId="urn:microsoft.com/office/officeart/2018/2/layout/IconVerticalSolidList"/>
    <dgm:cxn modelId="{E01BAD72-BD78-43E8-9CC1-D80142ECD6A3}" type="presParOf" srcId="{B77B52BC-8D56-4B74-BAE3-1D5C2B936D77}" destId="{8731A34D-CD1D-4CCC-9BD0-D15446BEF1BF}" srcOrd="0" destOrd="0" presId="urn:microsoft.com/office/officeart/2018/2/layout/IconVerticalSolidList"/>
    <dgm:cxn modelId="{28E0299A-658A-4D73-B1FF-94C486320EF1}" type="presParOf" srcId="{8731A34D-CD1D-4CCC-9BD0-D15446BEF1BF}" destId="{2D879D09-BFE4-4C50-AC9C-4CA8BF2A5773}" srcOrd="0" destOrd="0" presId="urn:microsoft.com/office/officeart/2018/2/layout/IconVerticalSolidList"/>
    <dgm:cxn modelId="{0AB432AF-511D-48FE-B7E5-5298434841FD}" type="presParOf" srcId="{8731A34D-CD1D-4CCC-9BD0-D15446BEF1BF}" destId="{A2F1B5CF-762D-4BBE-A05A-CF3DC24D258B}" srcOrd="1" destOrd="0" presId="urn:microsoft.com/office/officeart/2018/2/layout/IconVerticalSolidList"/>
    <dgm:cxn modelId="{56416D4C-4DE0-42A3-A7E6-3DDCAF10ACFD}" type="presParOf" srcId="{8731A34D-CD1D-4CCC-9BD0-D15446BEF1BF}" destId="{E73423FF-5DE6-4EA9-AACE-C7DE07DFCFEB}" srcOrd="2" destOrd="0" presId="urn:microsoft.com/office/officeart/2018/2/layout/IconVerticalSolidList"/>
    <dgm:cxn modelId="{F95BEC3C-AD40-40F6-9DB3-5659A76AF8D7}" type="presParOf" srcId="{8731A34D-CD1D-4CCC-9BD0-D15446BEF1BF}" destId="{EBC0370F-7AC4-407D-95FA-DC0FBF8741D8}" srcOrd="3" destOrd="0" presId="urn:microsoft.com/office/officeart/2018/2/layout/IconVerticalSolidList"/>
    <dgm:cxn modelId="{0703EDE3-08A0-4721-B500-9DABC5AD1ECC}" type="presParOf" srcId="{B77B52BC-8D56-4B74-BAE3-1D5C2B936D77}" destId="{E13C0883-DFF2-4DC0-90F9-DED37A96E6A7}" srcOrd="1" destOrd="0" presId="urn:microsoft.com/office/officeart/2018/2/layout/IconVerticalSolidList"/>
    <dgm:cxn modelId="{5BCEF152-DE3A-4F34-AD8D-3FB57C044F6D}" type="presParOf" srcId="{B77B52BC-8D56-4B74-BAE3-1D5C2B936D77}" destId="{68C23712-58C5-447F-8730-EC37D001C644}" srcOrd="2" destOrd="0" presId="urn:microsoft.com/office/officeart/2018/2/layout/IconVerticalSolidList"/>
    <dgm:cxn modelId="{97BF8EC8-80C6-4256-B160-9025E0E1429F}" type="presParOf" srcId="{68C23712-58C5-447F-8730-EC37D001C644}" destId="{2B316A83-5DC9-4F4A-ACAE-AACB5B6BC24F}" srcOrd="0" destOrd="0" presId="urn:microsoft.com/office/officeart/2018/2/layout/IconVerticalSolidList"/>
    <dgm:cxn modelId="{1BABA147-F89C-48B0-9AE6-E162A37F3AAC}" type="presParOf" srcId="{68C23712-58C5-447F-8730-EC37D001C644}" destId="{96AE35C3-B440-4E03-9A09-3F6878C4A5D9}" srcOrd="1" destOrd="0" presId="urn:microsoft.com/office/officeart/2018/2/layout/IconVerticalSolidList"/>
    <dgm:cxn modelId="{D9C156F5-22F6-4049-AACA-E68E402E3FBE}" type="presParOf" srcId="{68C23712-58C5-447F-8730-EC37D001C644}" destId="{D688AAFC-8657-4B6B-AE4A-30B555F2A5A2}" srcOrd="2" destOrd="0" presId="urn:microsoft.com/office/officeart/2018/2/layout/IconVerticalSolidList"/>
    <dgm:cxn modelId="{51AA6BEA-730C-4420-A76F-86784EC3D17F}" type="presParOf" srcId="{68C23712-58C5-447F-8730-EC37D001C644}" destId="{B268626E-0320-4E02-95ED-169D64998FBE}" srcOrd="3" destOrd="0" presId="urn:microsoft.com/office/officeart/2018/2/layout/IconVerticalSolidList"/>
    <dgm:cxn modelId="{8E98153D-626E-4A84-BC80-03FD348D57EE}" type="presParOf" srcId="{B77B52BC-8D56-4B74-BAE3-1D5C2B936D77}" destId="{2D7E1925-AF2F-4EA6-8AA9-5F2300E50180}" srcOrd="3" destOrd="0" presId="urn:microsoft.com/office/officeart/2018/2/layout/IconVerticalSolidList"/>
    <dgm:cxn modelId="{E596315E-DFCC-40EF-86FF-D5FC381F633D}" type="presParOf" srcId="{B77B52BC-8D56-4B74-BAE3-1D5C2B936D77}" destId="{E919C7A9-0B7E-4870-8588-1EC9655D0175}" srcOrd="4" destOrd="0" presId="urn:microsoft.com/office/officeart/2018/2/layout/IconVerticalSolidList"/>
    <dgm:cxn modelId="{662BE528-F882-48AA-92EF-DF1F410859BD}" type="presParOf" srcId="{E919C7A9-0B7E-4870-8588-1EC9655D0175}" destId="{5DE8DFC9-EA7C-48FF-AC99-F2ABC4D3FB54}" srcOrd="0" destOrd="0" presId="urn:microsoft.com/office/officeart/2018/2/layout/IconVerticalSolidList"/>
    <dgm:cxn modelId="{810FBFFC-D60B-4107-B594-7F1746DD10A6}" type="presParOf" srcId="{E919C7A9-0B7E-4870-8588-1EC9655D0175}" destId="{E060CA8B-C9D8-40C3-B35F-347AAEFE80C2}" srcOrd="1" destOrd="0" presId="urn:microsoft.com/office/officeart/2018/2/layout/IconVerticalSolidList"/>
    <dgm:cxn modelId="{43B9052D-16B1-4C41-B362-5EC0CE6E5E48}" type="presParOf" srcId="{E919C7A9-0B7E-4870-8588-1EC9655D0175}" destId="{9D714086-4D7C-415B-8DAC-46F8EBF1E99E}" srcOrd="2" destOrd="0" presId="urn:microsoft.com/office/officeart/2018/2/layout/IconVerticalSolidList"/>
    <dgm:cxn modelId="{5FBF7F27-4622-4A6C-A15A-E1A05D360AB5}" type="presParOf" srcId="{E919C7A9-0B7E-4870-8588-1EC9655D0175}" destId="{912BF6CC-1B36-44FB-B807-D8639E09EB96}" srcOrd="3" destOrd="0" presId="urn:microsoft.com/office/officeart/2018/2/layout/IconVerticalSolidList"/>
    <dgm:cxn modelId="{3EE91A63-CBA3-43B0-AFF4-A646BB594D4C}" type="presParOf" srcId="{B77B52BC-8D56-4B74-BAE3-1D5C2B936D77}" destId="{B9EA6D2A-3B60-4271-B7F9-7DCF99DC4752}" srcOrd="5" destOrd="0" presId="urn:microsoft.com/office/officeart/2018/2/layout/IconVerticalSolidList"/>
    <dgm:cxn modelId="{6529E0AB-E1F4-4112-87A8-D09BFE19ECC3}" type="presParOf" srcId="{B77B52BC-8D56-4B74-BAE3-1D5C2B936D77}" destId="{648B148E-82C3-49B4-9688-41AB05FA8BD9}" srcOrd="6" destOrd="0" presId="urn:microsoft.com/office/officeart/2018/2/layout/IconVerticalSolidList"/>
    <dgm:cxn modelId="{DCDE43D0-CF98-442E-A74D-E14E6440D0DB}" type="presParOf" srcId="{648B148E-82C3-49B4-9688-41AB05FA8BD9}" destId="{66A5CEC2-729C-494A-825A-0E033A49747A}" srcOrd="0" destOrd="0" presId="urn:microsoft.com/office/officeart/2018/2/layout/IconVerticalSolidList"/>
    <dgm:cxn modelId="{FEE98602-DB56-4027-9277-82B1884EA8DE}" type="presParOf" srcId="{648B148E-82C3-49B4-9688-41AB05FA8BD9}" destId="{83A379E4-76C8-4BAF-9A97-8F010BE0B4BA}" srcOrd="1" destOrd="0" presId="urn:microsoft.com/office/officeart/2018/2/layout/IconVerticalSolidList"/>
    <dgm:cxn modelId="{97055116-5FBB-4D30-9F48-415130087590}" type="presParOf" srcId="{648B148E-82C3-49B4-9688-41AB05FA8BD9}" destId="{9A0EEAB2-0FEA-4A4F-95BB-736E6B9A600A}" srcOrd="2" destOrd="0" presId="urn:microsoft.com/office/officeart/2018/2/layout/IconVerticalSolidList"/>
    <dgm:cxn modelId="{CEE7B841-5FF2-4348-9E99-C477195E3EE4}" type="presParOf" srcId="{648B148E-82C3-49B4-9688-41AB05FA8BD9}" destId="{68D517DE-C97B-4A92-8229-7126851D289C}" srcOrd="3" destOrd="0" presId="urn:microsoft.com/office/officeart/2018/2/layout/IconVerticalSolidList"/>
    <dgm:cxn modelId="{16D74F9D-5E50-4C33-B61D-0C9AD2645E36}" type="presParOf" srcId="{B77B52BC-8D56-4B74-BAE3-1D5C2B936D77}" destId="{122CD800-70BA-4640-8E18-A5A106256F2C}" srcOrd="7" destOrd="0" presId="urn:microsoft.com/office/officeart/2018/2/layout/IconVerticalSolidList"/>
    <dgm:cxn modelId="{80E46E0C-7996-4A63-819E-CB416F2BCCFF}" type="presParOf" srcId="{B77B52BC-8D56-4B74-BAE3-1D5C2B936D77}" destId="{55348AC7-41FE-44CA-A2E5-0CDD3371CE97}" srcOrd="8" destOrd="0" presId="urn:microsoft.com/office/officeart/2018/2/layout/IconVerticalSolidList"/>
    <dgm:cxn modelId="{464CF6E3-5D1F-47F0-A8BA-8B435BA90C71}" type="presParOf" srcId="{55348AC7-41FE-44CA-A2E5-0CDD3371CE97}" destId="{0EECAED8-F53C-4E2B-8E55-D2394DC47B78}" srcOrd="0" destOrd="0" presId="urn:microsoft.com/office/officeart/2018/2/layout/IconVerticalSolidList"/>
    <dgm:cxn modelId="{1DD463CC-7C2C-4518-A45A-C0BD81960F40}" type="presParOf" srcId="{55348AC7-41FE-44CA-A2E5-0CDD3371CE97}" destId="{7883A992-6E61-4141-9550-42164BF19980}" srcOrd="1" destOrd="0" presId="urn:microsoft.com/office/officeart/2018/2/layout/IconVerticalSolidList"/>
    <dgm:cxn modelId="{2E2B5F2D-F13B-4F3A-9AF6-74F8D2BD206F}" type="presParOf" srcId="{55348AC7-41FE-44CA-A2E5-0CDD3371CE97}" destId="{97002591-FDF0-44EB-B10B-A82068700B14}" srcOrd="2" destOrd="0" presId="urn:microsoft.com/office/officeart/2018/2/layout/IconVerticalSolidList"/>
    <dgm:cxn modelId="{B4949CC9-E44A-47AC-8729-DF64B78E003B}" type="presParOf" srcId="{55348AC7-41FE-44CA-A2E5-0CDD3371CE97}" destId="{B0BDF50D-7EC0-4055-B433-042958562D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EFE49-FBFE-C74F-8765-A0CD1AE6B84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76DA01-E59D-5946-A8D8-37AF85E0130B}">
      <dgm:prSet phldrT="[Text]" custT="1"/>
      <dgm:spPr/>
      <dgm:t>
        <a:bodyPr/>
        <a:lstStyle/>
        <a:p>
          <a:r>
            <a:rPr lang="en-US" sz="1800" u="sng" dirty="0"/>
            <a:t>Assignment 1</a:t>
          </a:r>
        </a:p>
        <a:p>
          <a:r>
            <a:rPr lang="en-US" sz="1800" dirty="0"/>
            <a:t>25 points</a:t>
          </a:r>
        </a:p>
        <a:p>
          <a:r>
            <a:rPr lang="en-US" sz="1800" dirty="0"/>
            <a:t>Due: Sept 17</a:t>
          </a:r>
        </a:p>
      </dgm:t>
    </dgm:pt>
    <dgm:pt modelId="{5BE8D901-F094-5F46-9699-5CF793C67373}" type="parTrans" cxnId="{E0827F7C-0183-FB4D-B961-14C997E9A4B3}">
      <dgm:prSet/>
      <dgm:spPr/>
      <dgm:t>
        <a:bodyPr/>
        <a:lstStyle/>
        <a:p>
          <a:endParaRPr lang="en-US" sz="1800"/>
        </a:p>
      </dgm:t>
    </dgm:pt>
    <dgm:pt modelId="{88A3A86D-EB9B-6A4A-A94C-98AD175F13FC}" type="sibTrans" cxnId="{E0827F7C-0183-FB4D-B961-14C997E9A4B3}">
      <dgm:prSet custT="1"/>
      <dgm:spPr/>
      <dgm:t>
        <a:bodyPr/>
        <a:lstStyle/>
        <a:p>
          <a:endParaRPr lang="en-US" sz="1800"/>
        </a:p>
      </dgm:t>
    </dgm:pt>
    <dgm:pt modelId="{CE7999F8-E896-5A47-8EE7-6F10819E6EB4}">
      <dgm:prSet phldrT="[Text]" custT="1"/>
      <dgm:spPr/>
      <dgm:t>
        <a:bodyPr/>
        <a:lstStyle/>
        <a:p>
          <a:r>
            <a:rPr lang="en-US" sz="1800" dirty="0"/>
            <a:t>Topic &amp; Stakeholder Selection</a:t>
          </a:r>
        </a:p>
      </dgm:t>
    </dgm:pt>
    <dgm:pt modelId="{1E10B5E2-CD1A-CF44-84E1-907682F25380}" type="parTrans" cxnId="{77E36A5D-91D7-5A42-88EF-43C4602A3405}">
      <dgm:prSet/>
      <dgm:spPr/>
      <dgm:t>
        <a:bodyPr/>
        <a:lstStyle/>
        <a:p>
          <a:endParaRPr lang="en-US" sz="1800"/>
        </a:p>
      </dgm:t>
    </dgm:pt>
    <dgm:pt modelId="{04A185AD-03E1-BD40-A171-8FC3530F5716}" type="sibTrans" cxnId="{77E36A5D-91D7-5A42-88EF-43C4602A3405}">
      <dgm:prSet/>
      <dgm:spPr/>
      <dgm:t>
        <a:bodyPr/>
        <a:lstStyle/>
        <a:p>
          <a:endParaRPr lang="en-US" sz="1800"/>
        </a:p>
      </dgm:t>
    </dgm:pt>
    <dgm:pt modelId="{C38F79B5-FF83-B64A-AA58-0B16D76D87B0}">
      <dgm:prSet phldrT="[Text]" custT="1"/>
      <dgm:spPr/>
      <dgm:t>
        <a:bodyPr/>
        <a:lstStyle/>
        <a:p>
          <a:r>
            <a:rPr lang="en-US" sz="1800" u="sng" dirty="0"/>
            <a:t>Assignment 3</a:t>
          </a:r>
        </a:p>
        <a:p>
          <a:r>
            <a:rPr lang="en-US" sz="1800" dirty="0"/>
            <a:t>100 points</a:t>
          </a:r>
        </a:p>
        <a:p>
          <a:r>
            <a:rPr lang="en-US" sz="1800" dirty="0"/>
            <a:t>Due: Nov. 3</a:t>
          </a:r>
        </a:p>
      </dgm:t>
    </dgm:pt>
    <dgm:pt modelId="{86CAB0A5-B628-EB4E-917D-B8D2F6CB33B6}" type="parTrans" cxnId="{C92D51D9-B4C7-B549-A546-B5AEA377B097}">
      <dgm:prSet/>
      <dgm:spPr/>
      <dgm:t>
        <a:bodyPr/>
        <a:lstStyle/>
        <a:p>
          <a:endParaRPr lang="en-US" sz="1800"/>
        </a:p>
      </dgm:t>
    </dgm:pt>
    <dgm:pt modelId="{49846788-1757-934A-8810-3BD817A4564D}" type="sibTrans" cxnId="{C92D51D9-B4C7-B549-A546-B5AEA377B097}">
      <dgm:prSet custT="1"/>
      <dgm:spPr/>
      <dgm:t>
        <a:bodyPr/>
        <a:lstStyle/>
        <a:p>
          <a:endParaRPr lang="en-US" sz="1800"/>
        </a:p>
      </dgm:t>
    </dgm:pt>
    <dgm:pt modelId="{30F37546-ACE0-FF4E-BC04-7ECF2B761567}">
      <dgm:prSet phldrT="[Text]" custT="1"/>
      <dgm:spPr/>
      <dgm:t>
        <a:bodyPr/>
        <a:lstStyle/>
        <a:p>
          <a:r>
            <a:rPr lang="en-US" sz="1800"/>
            <a:t>Case Study Draft</a:t>
          </a:r>
        </a:p>
      </dgm:t>
    </dgm:pt>
    <dgm:pt modelId="{1BF96372-6C1C-284B-8E36-0D4C09F5392E}" type="parTrans" cxnId="{18439D23-182E-CC46-ACBE-F97855E4ABF1}">
      <dgm:prSet/>
      <dgm:spPr/>
      <dgm:t>
        <a:bodyPr/>
        <a:lstStyle/>
        <a:p>
          <a:endParaRPr lang="en-US" sz="1800"/>
        </a:p>
      </dgm:t>
    </dgm:pt>
    <dgm:pt modelId="{46D5BE7D-7247-784C-9D40-1DF8237FF064}" type="sibTrans" cxnId="{18439D23-182E-CC46-ACBE-F97855E4ABF1}">
      <dgm:prSet/>
      <dgm:spPr/>
      <dgm:t>
        <a:bodyPr/>
        <a:lstStyle/>
        <a:p>
          <a:endParaRPr lang="en-US" sz="1800"/>
        </a:p>
      </dgm:t>
    </dgm:pt>
    <dgm:pt modelId="{88A39B96-997B-4F44-A617-0D5F4B67195F}">
      <dgm:prSet phldrT="[Text]" custT="1"/>
      <dgm:spPr/>
      <dgm:t>
        <a:bodyPr/>
        <a:lstStyle/>
        <a:p>
          <a:r>
            <a:rPr lang="en-US" sz="1800" u="sng" dirty="0"/>
            <a:t>Assignment 4</a:t>
          </a:r>
        </a:p>
        <a:p>
          <a:r>
            <a:rPr lang="en-US" sz="1800" dirty="0"/>
            <a:t>100 points</a:t>
          </a:r>
        </a:p>
        <a:p>
          <a:r>
            <a:rPr lang="en-US" sz="1800" dirty="0"/>
            <a:t>Due: Dec 1</a:t>
          </a:r>
        </a:p>
      </dgm:t>
    </dgm:pt>
    <dgm:pt modelId="{B5896994-4019-1742-AFC4-5C006D6C1E85}" type="parTrans" cxnId="{5068880A-9705-4E4A-9414-5BC0F9BFB5B7}">
      <dgm:prSet/>
      <dgm:spPr/>
      <dgm:t>
        <a:bodyPr/>
        <a:lstStyle/>
        <a:p>
          <a:endParaRPr lang="en-US" sz="1800"/>
        </a:p>
      </dgm:t>
    </dgm:pt>
    <dgm:pt modelId="{BF1BFD76-3AF7-E14B-915F-366CE6C8FF7C}" type="sibTrans" cxnId="{5068880A-9705-4E4A-9414-5BC0F9BFB5B7}">
      <dgm:prSet/>
      <dgm:spPr/>
      <dgm:t>
        <a:bodyPr/>
        <a:lstStyle/>
        <a:p>
          <a:endParaRPr lang="en-US" sz="1800"/>
        </a:p>
      </dgm:t>
    </dgm:pt>
    <dgm:pt modelId="{518C5CA1-2FFC-2045-8199-42CD833BFDB4}">
      <dgm:prSet phldrT="[Text]" custT="1"/>
      <dgm:spPr/>
      <dgm:t>
        <a:bodyPr/>
        <a:lstStyle/>
        <a:p>
          <a:r>
            <a:rPr lang="en-US" sz="1800"/>
            <a:t>Final Case Study Handout</a:t>
          </a:r>
        </a:p>
      </dgm:t>
    </dgm:pt>
    <dgm:pt modelId="{0461A353-2E46-B540-B712-837B93B5E956}" type="parTrans" cxnId="{505CBCCE-68FE-5741-8FE8-46EFD0E63B6C}">
      <dgm:prSet/>
      <dgm:spPr/>
      <dgm:t>
        <a:bodyPr/>
        <a:lstStyle/>
        <a:p>
          <a:endParaRPr lang="en-US" sz="1800"/>
        </a:p>
      </dgm:t>
    </dgm:pt>
    <dgm:pt modelId="{9121133F-9CF4-304E-BF32-29F4E973B964}" type="sibTrans" cxnId="{505CBCCE-68FE-5741-8FE8-46EFD0E63B6C}">
      <dgm:prSet/>
      <dgm:spPr/>
      <dgm:t>
        <a:bodyPr/>
        <a:lstStyle/>
        <a:p>
          <a:endParaRPr lang="en-US" sz="1800"/>
        </a:p>
      </dgm:t>
    </dgm:pt>
    <dgm:pt modelId="{3D05B4A3-8099-5940-8AA9-ACE9E37E92AB}">
      <dgm:prSet custT="1"/>
      <dgm:spPr/>
      <dgm:t>
        <a:bodyPr/>
        <a:lstStyle/>
        <a:p>
          <a:r>
            <a:rPr lang="en-US" sz="1800" u="sng" dirty="0"/>
            <a:t>Assignment 2</a:t>
          </a:r>
        </a:p>
        <a:p>
          <a:r>
            <a:rPr lang="en-US" sz="1800" dirty="0"/>
            <a:t>50 points</a:t>
          </a:r>
        </a:p>
        <a:p>
          <a:r>
            <a:rPr lang="en-US" sz="1800" dirty="0"/>
            <a:t>Due: Oct 10</a:t>
          </a:r>
        </a:p>
      </dgm:t>
    </dgm:pt>
    <dgm:pt modelId="{B5C8C423-1198-1040-9426-1F755116A615}" type="parTrans" cxnId="{758D4902-6E57-E245-8877-7D628645F161}">
      <dgm:prSet/>
      <dgm:spPr/>
      <dgm:t>
        <a:bodyPr/>
        <a:lstStyle/>
        <a:p>
          <a:endParaRPr lang="en-US" sz="1800"/>
        </a:p>
      </dgm:t>
    </dgm:pt>
    <dgm:pt modelId="{CA65E9F8-5989-FE4A-8947-52E9FBA61FA2}" type="sibTrans" cxnId="{758D4902-6E57-E245-8877-7D628645F161}">
      <dgm:prSet custT="1"/>
      <dgm:spPr/>
      <dgm:t>
        <a:bodyPr/>
        <a:lstStyle/>
        <a:p>
          <a:endParaRPr lang="en-US" sz="1800"/>
        </a:p>
      </dgm:t>
    </dgm:pt>
    <dgm:pt modelId="{9D01E861-20C9-ED42-A88F-1ACD842322BA}">
      <dgm:prSet custT="1"/>
      <dgm:spPr/>
      <dgm:t>
        <a:bodyPr/>
        <a:lstStyle/>
        <a:p>
          <a:r>
            <a:rPr lang="en-US" sz="1800"/>
            <a:t>Background Research &amp; Narrative Planning</a:t>
          </a:r>
        </a:p>
      </dgm:t>
    </dgm:pt>
    <dgm:pt modelId="{E2943FAB-E278-0343-BEEA-65749391E6A5}" type="parTrans" cxnId="{5B7D1297-E96C-5F46-BF07-39C7C34C0810}">
      <dgm:prSet/>
      <dgm:spPr/>
      <dgm:t>
        <a:bodyPr/>
        <a:lstStyle/>
        <a:p>
          <a:endParaRPr lang="en-US" sz="1800"/>
        </a:p>
      </dgm:t>
    </dgm:pt>
    <dgm:pt modelId="{2728B478-0544-0E4F-83EE-FF4FC0635255}" type="sibTrans" cxnId="{5B7D1297-E96C-5F46-BF07-39C7C34C0810}">
      <dgm:prSet/>
      <dgm:spPr/>
      <dgm:t>
        <a:bodyPr/>
        <a:lstStyle/>
        <a:p>
          <a:endParaRPr lang="en-US" sz="1800"/>
        </a:p>
      </dgm:t>
    </dgm:pt>
    <dgm:pt modelId="{99C0B979-DD3C-7140-BC98-2FE0B22308BE}" type="pres">
      <dgm:prSet presAssocID="{B01EFE49-FBFE-C74F-8765-A0CD1AE6B844}" presName="Name0" presStyleCnt="0">
        <dgm:presLayoutVars>
          <dgm:dir/>
          <dgm:resizeHandles val="exact"/>
        </dgm:presLayoutVars>
      </dgm:prSet>
      <dgm:spPr/>
    </dgm:pt>
    <dgm:pt modelId="{A0D1E578-6C4B-EE4D-BA5D-97F6E867708E}" type="pres">
      <dgm:prSet presAssocID="{0076DA01-E59D-5946-A8D8-37AF85E0130B}" presName="node" presStyleLbl="node1" presStyleIdx="0" presStyleCnt="4" custScaleY="125626">
        <dgm:presLayoutVars>
          <dgm:bulletEnabled val="1"/>
        </dgm:presLayoutVars>
      </dgm:prSet>
      <dgm:spPr/>
    </dgm:pt>
    <dgm:pt modelId="{7DB2CE64-632E-0348-8F70-A40549BD979E}" type="pres">
      <dgm:prSet presAssocID="{88A3A86D-EB9B-6A4A-A94C-98AD175F13FC}" presName="sibTrans" presStyleLbl="sibTrans1D1" presStyleIdx="0" presStyleCnt="3"/>
      <dgm:spPr/>
    </dgm:pt>
    <dgm:pt modelId="{F0465BA8-A2E9-1849-A439-D81C32113C18}" type="pres">
      <dgm:prSet presAssocID="{88A3A86D-EB9B-6A4A-A94C-98AD175F13FC}" presName="connectorText" presStyleLbl="sibTrans1D1" presStyleIdx="0" presStyleCnt="3"/>
      <dgm:spPr/>
    </dgm:pt>
    <dgm:pt modelId="{D6C0A00A-C74B-E644-9BA3-49A08F6895D7}" type="pres">
      <dgm:prSet presAssocID="{3D05B4A3-8099-5940-8AA9-ACE9E37E92AB}" presName="node" presStyleLbl="node1" presStyleIdx="1" presStyleCnt="4" custScaleY="125626">
        <dgm:presLayoutVars>
          <dgm:bulletEnabled val="1"/>
        </dgm:presLayoutVars>
      </dgm:prSet>
      <dgm:spPr/>
    </dgm:pt>
    <dgm:pt modelId="{F0E82216-82AA-4743-BAA1-2DDEF1C9D890}" type="pres">
      <dgm:prSet presAssocID="{CA65E9F8-5989-FE4A-8947-52E9FBA61FA2}" presName="sibTrans" presStyleLbl="sibTrans1D1" presStyleIdx="1" presStyleCnt="3"/>
      <dgm:spPr/>
    </dgm:pt>
    <dgm:pt modelId="{F448D320-090C-594D-A5E2-25A1275144BE}" type="pres">
      <dgm:prSet presAssocID="{CA65E9F8-5989-FE4A-8947-52E9FBA61FA2}" presName="connectorText" presStyleLbl="sibTrans1D1" presStyleIdx="1" presStyleCnt="3"/>
      <dgm:spPr/>
    </dgm:pt>
    <dgm:pt modelId="{43892232-7913-774B-A6B0-9D0E0B83BE24}" type="pres">
      <dgm:prSet presAssocID="{C38F79B5-FF83-B64A-AA58-0B16D76D87B0}" presName="node" presStyleLbl="node1" presStyleIdx="2" presStyleCnt="4" custScaleY="125626">
        <dgm:presLayoutVars>
          <dgm:bulletEnabled val="1"/>
        </dgm:presLayoutVars>
      </dgm:prSet>
      <dgm:spPr/>
    </dgm:pt>
    <dgm:pt modelId="{501CA282-11E4-BC4B-91E5-544AE114BEE0}" type="pres">
      <dgm:prSet presAssocID="{49846788-1757-934A-8810-3BD817A4564D}" presName="sibTrans" presStyleLbl="sibTrans1D1" presStyleIdx="2" presStyleCnt="3"/>
      <dgm:spPr/>
    </dgm:pt>
    <dgm:pt modelId="{ABA70C70-8A67-E845-8133-AD40B8FB4B94}" type="pres">
      <dgm:prSet presAssocID="{49846788-1757-934A-8810-3BD817A4564D}" presName="connectorText" presStyleLbl="sibTrans1D1" presStyleIdx="2" presStyleCnt="3"/>
      <dgm:spPr/>
    </dgm:pt>
    <dgm:pt modelId="{7CFC35C4-57CC-734B-A831-6A5A127DC413}" type="pres">
      <dgm:prSet presAssocID="{88A39B96-997B-4F44-A617-0D5F4B67195F}" presName="node" presStyleLbl="node1" presStyleIdx="3" presStyleCnt="4" custScaleY="125626">
        <dgm:presLayoutVars>
          <dgm:bulletEnabled val="1"/>
        </dgm:presLayoutVars>
      </dgm:prSet>
      <dgm:spPr/>
    </dgm:pt>
  </dgm:ptLst>
  <dgm:cxnLst>
    <dgm:cxn modelId="{758D4902-6E57-E245-8877-7D628645F161}" srcId="{B01EFE49-FBFE-C74F-8765-A0CD1AE6B844}" destId="{3D05B4A3-8099-5940-8AA9-ACE9E37E92AB}" srcOrd="1" destOrd="0" parTransId="{B5C8C423-1198-1040-9426-1F755116A615}" sibTransId="{CA65E9F8-5989-FE4A-8947-52E9FBA61FA2}"/>
    <dgm:cxn modelId="{5068880A-9705-4E4A-9414-5BC0F9BFB5B7}" srcId="{B01EFE49-FBFE-C74F-8765-A0CD1AE6B844}" destId="{88A39B96-997B-4F44-A617-0D5F4B67195F}" srcOrd="3" destOrd="0" parTransId="{B5896994-4019-1742-AFC4-5C006D6C1E85}" sibTransId="{BF1BFD76-3AF7-E14B-915F-366CE6C8FF7C}"/>
    <dgm:cxn modelId="{F2CD9A13-EED3-724B-BD21-496242E37892}" type="presOf" srcId="{88A3A86D-EB9B-6A4A-A94C-98AD175F13FC}" destId="{F0465BA8-A2E9-1849-A439-D81C32113C18}" srcOrd="1" destOrd="0" presId="urn:microsoft.com/office/officeart/2016/7/layout/RepeatingBendingProcessNew"/>
    <dgm:cxn modelId="{A7821714-80F9-BD47-903E-9CFB184265CD}" type="presOf" srcId="{49846788-1757-934A-8810-3BD817A4564D}" destId="{501CA282-11E4-BC4B-91E5-544AE114BEE0}" srcOrd="0" destOrd="0" presId="urn:microsoft.com/office/officeart/2016/7/layout/RepeatingBendingProcessNew"/>
    <dgm:cxn modelId="{25E2B51F-EB34-0843-B7DA-4C38C1EF7152}" type="presOf" srcId="{B01EFE49-FBFE-C74F-8765-A0CD1AE6B844}" destId="{99C0B979-DD3C-7140-BC98-2FE0B22308BE}" srcOrd="0" destOrd="0" presId="urn:microsoft.com/office/officeart/2016/7/layout/RepeatingBendingProcessNew"/>
    <dgm:cxn modelId="{18439D23-182E-CC46-ACBE-F97855E4ABF1}" srcId="{C38F79B5-FF83-B64A-AA58-0B16D76D87B0}" destId="{30F37546-ACE0-FF4E-BC04-7ECF2B761567}" srcOrd="0" destOrd="0" parTransId="{1BF96372-6C1C-284B-8E36-0D4C09F5392E}" sibTransId="{46D5BE7D-7247-784C-9D40-1DF8237FF064}"/>
    <dgm:cxn modelId="{E15D104F-35DC-D842-970C-0869B91F8520}" type="presOf" srcId="{CE7999F8-E896-5A47-8EE7-6F10819E6EB4}" destId="{A0D1E578-6C4B-EE4D-BA5D-97F6E867708E}" srcOrd="0" destOrd="1" presId="urn:microsoft.com/office/officeart/2016/7/layout/RepeatingBendingProcessNew"/>
    <dgm:cxn modelId="{38874D52-DFE4-1B4A-8067-910CAEF03591}" type="presOf" srcId="{3D05B4A3-8099-5940-8AA9-ACE9E37E92AB}" destId="{D6C0A00A-C74B-E644-9BA3-49A08F6895D7}" srcOrd="0" destOrd="0" presId="urn:microsoft.com/office/officeart/2016/7/layout/RepeatingBendingProcessNew"/>
    <dgm:cxn modelId="{58878B52-9C00-EA45-AC93-B6B911B9036E}" type="presOf" srcId="{0076DA01-E59D-5946-A8D8-37AF85E0130B}" destId="{A0D1E578-6C4B-EE4D-BA5D-97F6E867708E}" srcOrd="0" destOrd="0" presId="urn:microsoft.com/office/officeart/2016/7/layout/RepeatingBendingProcessNew"/>
    <dgm:cxn modelId="{DF1ACF52-E438-AE48-96B3-D5160614D694}" type="presOf" srcId="{CA65E9F8-5989-FE4A-8947-52E9FBA61FA2}" destId="{F0E82216-82AA-4743-BAA1-2DDEF1C9D890}" srcOrd="0" destOrd="0" presId="urn:microsoft.com/office/officeart/2016/7/layout/RepeatingBendingProcessNew"/>
    <dgm:cxn modelId="{77E36A5D-91D7-5A42-88EF-43C4602A3405}" srcId="{0076DA01-E59D-5946-A8D8-37AF85E0130B}" destId="{CE7999F8-E896-5A47-8EE7-6F10819E6EB4}" srcOrd="0" destOrd="0" parTransId="{1E10B5E2-CD1A-CF44-84E1-907682F25380}" sibTransId="{04A185AD-03E1-BD40-A171-8FC3530F5716}"/>
    <dgm:cxn modelId="{E0827F7C-0183-FB4D-B961-14C997E9A4B3}" srcId="{B01EFE49-FBFE-C74F-8765-A0CD1AE6B844}" destId="{0076DA01-E59D-5946-A8D8-37AF85E0130B}" srcOrd="0" destOrd="0" parTransId="{5BE8D901-F094-5F46-9699-5CF793C67373}" sibTransId="{88A3A86D-EB9B-6A4A-A94C-98AD175F13FC}"/>
    <dgm:cxn modelId="{97E6FC7D-7829-ED48-8366-6409FF51C53B}" type="presOf" srcId="{CA65E9F8-5989-FE4A-8947-52E9FBA61FA2}" destId="{F448D320-090C-594D-A5E2-25A1275144BE}" srcOrd="1" destOrd="0" presId="urn:microsoft.com/office/officeart/2016/7/layout/RepeatingBendingProcessNew"/>
    <dgm:cxn modelId="{5B7D1297-E96C-5F46-BF07-39C7C34C0810}" srcId="{3D05B4A3-8099-5940-8AA9-ACE9E37E92AB}" destId="{9D01E861-20C9-ED42-A88F-1ACD842322BA}" srcOrd="0" destOrd="0" parTransId="{E2943FAB-E278-0343-BEEA-65749391E6A5}" sibTransId="{2728B478-0544-0E4F-83EE-FF4FC0635255}"/>
    <dgm:cxn modelId="{8B33DB9E-3AB0-D143-BDBC-453859D212D1}" type="presOf" srcId="{88A3A86D-EB9B-6A4A-A94C-98AD175F13FC}" destId="{7DB2CE64-632E-0348-8F70-A40549BD979E}" srcOrd="0" destOrd="0" presId="urn:microsoft.com/office/officeart/2016/7/layout/RepeatingBendingProcessNew"/>
    <dgm:cxn modelId="{CB47E7B7-F399-5B40-A636-846210734E16}" type="presOf" srcId="{30F37546-ACE0-FF4E-BC04-7ECF2B761567}" destId="{43892232-7913-774B-A6B0-9D0E0B83BE24}" srcOrd="0" destOrd="1" presId="urn:microsoft.com/office/officeart/2016/7/layout/RepeatingBendingProcessNew"/>
    <dgm:cxn modelId="{FD3286B8-F0DA-0548-8142-E8217A1E8D95}" type="presOf" srcId="{88A39B96-997B-4F44-A617-0D5F4B67195F}" destId="{7CFC35C4-57CC-734B-A831-6A5A127DC413}" srcOrd="0" destOrd="0" presId="urn:microsoft.com/office/officeart/2016/7/layout/RepeatingBendingProcessNew"/>
    <dgm:cxn modelId="{D04919BA-B2AE-C34F-9D72-2D466435BE91}" type="presOf" srcId="{C38F79B5-FF83-B64A-AA58-0B16D76D87B0}" destId="{43892232-7913-774B-A6B0-9D0E0B83BE24}" srcOrd="0" destOrd="0" presId="urn:microsoft.com/office/officeart/2016/7/layout/RepeatingBendingProcessNew"/>
    <dgm:cxn modelId="{5F79CDC1-80C2-C047-83B6-930E65F67C88}" type="presOf" srcId="{518C5CA1-2FFC-2045-8199-42CD833BFDB4}" destId="{7CFC35C4-57CC-734B-A831-6A5A127DC413}" srcOrd="0" destOrd="1" presId="urn:microsoft.com/office/officeart/2016/7/layout/RepeatingBendingProcessNew"/>
    <dgm:cxn modelId="{505CBCCE-68FE-5741-8FE8-46EFD0E63B6C}" srcId="{88A39B96-997B-4F44-A617-0D5F4B67195F}" destId="{518C5CA1-2FFC-2045-8199-42CD833BFDB4}" srcOrd="0" destOrd="0" parTransId="{0461A353-2E46-B540-B712-837B93B5E956}" sibTransId="{9121133F-9CF4-304E-BF32-29F4E973B964}"/>
    <dgm:cxn modelId="{4D6659D6-6745-634E-B63E-9C6286A700D3}" type="presOf" srcId="{49846788-1757-934A-8810-3BD817A4564D}" destId="{ABA70C70-8A67-E845-8133-AD40B8FB4B94}" srcOrd="1" destOrd="0" presId="urn:microsoft.com/office/officeart/2016/7/layout/RepeatingBendingProcessNew"/>
    <dgm:cxn modelId="{C92D51D9-B4C7-B549-A546-B5AEA377B097}" srcId="{B01EFE49-FBFE-C74F-8765-A0CD1AE6B844}" destId="{C38F79B5-FF83-B64A-AA58-0B16D76D87B0}" srcOrd="2" destOrd="0" parTransId="{86CAB0A5-B628-EB4E-917D-B8D2F6CB33B6}" sibTransId="{49846788-1757-934A-8810-3BD817A4564D}"/>
    <dgm:cxn modelId="{046F57ED-8790-AA45-B259-D7D514C2DB81}" type="presOf" srcId="{9D01E861-20C9-ED42-A88F-1ACD842322BA}" destId="{D6C0A00A-C74B-E644-9BA3-49A08F6895D7}" srcOrd="0" destOrd="1" presId="urn:microsoft.com/office/officeart/2016/7/layout/RepeatingBendingProcessNew"/>
    <dgm:cxn modelId="{1FF123C0-5754-BE48-9B6C-34A853B15C6F}" type="presParOf" srcId="{99C0B979-DD3C-7140-BC98-2FE0B22308BE}" destId="{A0D1E578-6C4B-EE4D-BA5D-97F6E867708E}" srcOrd="0" destOrd="0" presId="urn:microsoft.com/office/officeart/2016/7/layout/RepeatingBendingProcessNew"/>
    <dgm:cxn modelId="{F53F48D4-E757-AC4F-A6E9-988C48D2B475}" type="presParOf" srcId="{99C0B979-DD3C-7140-BC98-2FE0B22308BE}" destId="{7DB2CE64-632E-0348-8F70-A40549BD979E}" srcOrd="1" destOrd="0" presId="urn:microsoft.com/office/officeart/2016/7/layout/RepeatingBendingProcessNew"/>
    <dgm:cxn modelId="{3878AE91-E60F-7D47-916B-3230A86869DA}" type="presParOf" srcId="{7DB2CE64-632E-0348-8F70-A40549BD979E}" destId="{F0465BA8-A2E9-1849-A439-D81C32113C18}" srcOrd="0" destOrd="0" presId="urn:microsoft.com/office/officeart/2016/7/layout/RepeatingBendingProcessNew"/>
    <dgm:cxn modelId="{4F46E1FC-650A-294C-988B-31D9EE539A16}" type="presParOf" srcId="{99C0B979-DD3C-7140-BC98-2FE0B22308BE}" destId="{D6C0A00A-C74B-E644-9BA3-49A08F6895D7}" srcOrd="2" destOrd="0" presId="urn:microsoft.com/office/officeart/2016/7/layout/RepeatingBendingProcessNew"/>
    <dgm:cxn modelId="{5121B3F2-D94A-B24F-B044-CAF9661A2F4D}" type="presParOf" srcId="{99C0B979-DD3C-7140-BC98-2FE0B22308BE}" destId="{F0E82216-82AA-4743-BAA1-2DDEF1C9D890}" srcOrd="3" destOrd="0" presId="urn:microsoft.com/office/officeart/2016/7/layout/RepeatingBendingProcessNew"/>
    <dgm:cxn modelId="{CA15E234-02FE-074B-BCF2-2B70644A8CE8}" type="presParOf" srcId="{F0E82216-82AA-4743-BAA1-2DDEF1C9D890}" destId="{F448D320-090C-594D-A5E2-25A1275144BE}" srcOrd="0" destOrd="0" presId="urn:microsoft.com/office/officeart/2016/7/layout/RepeatingBendingProcessNew"/>
    <dgm:cxn modelId="{F506FD4B-7C9E-2341-9889-B0BF5502E200}" type="presParOf" srcId="{99C0B979-DD3C-7140-BC98-2FE0B22308BE}" destId="{43892232-7913-774B-A6B0-9D0E0B83BE24}" srcOrd="4" destOrd="0" presId="urn:microsoft.com/office/officeart/2016/7/layout/RepeatingBendingProcessNew"/>
    <dgm:cxn modelId="{90847A90-73D5-6243-A579-709EE1388FA5}" type="presParOf" srcId="{99C0B979-DD3C-7140-BC98-2FE0B22308BE}" destId="{501CA282-11E4-BC4B-91E5-544AE114BEE0}" srcOrd="5" destOrd="0" presId="urn:microsoft.com/office/officeart/2016/7/layout/RepeatingBendingProcessNew"/>
    <dgm:cxn modelId="{7A60FDC9-CA73-8B44-830D-AD3F8A7B9E9C}" type="presParOf" srcId="{501CA282-11E4-BC4B-91E5-544AE114BEE0}" destId="{ABA70C70-8A67-E845-8133-AD40B8FB4B94}" srcOrd="0" destOrd="0" presId="urn:microsoft.com/office/officeart/2016/7/layout/RepeatingBendingProcessNew"/>
    <dgm:cxn modelId="{F152D66B-A096-0C4E-B33A-565846D9AFB3}" type="presParOf" srcId="{99C0B979-DD3C-7140-BC98-2FE0B22308BE}" destId="{7CFC35C4-57CC-734B-A831-6A5A127DC413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1EFE49-FBFE-C74F-8765-A0CD1AE6B84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076DA01-E59D-5946-A8D8-37AF85E0130B}">
      <dgm:prSet phldrT="[Text]" custT="1"/>
      <dgm:spPr/>
      <dgm:t>
        <a:bodyPr/>
        <a:lstStyle/>
        <a:p>
          <a:r>
            <a:rPr lang="en-US" sz="1800" u="sng" dirty="0"/>
            <a:t>Individual Assignments</a:t>
          </a:r>
        </a:p>
        <a:p>
          <a:r>
            <a:rPr lang="en-US" sz="1800" dirty="0"/>
            <a:t>65 points</a:t>
          </a:r>
        </a:p>
        <a:p>
          <a:r>
            <a:rPr lang="en-US" sz="1800" dirty="0"/>
            <a:t>Multiple due dates</a:t>
          </a:r>
        </a:p>
      </dgm:t>
    </dgm:pt>
    <dgm:pt modelId="{5BE8D901-F094-5F46-9699-5CF793C67373}" type="parTrans" cxnId="{E0827F7C-0183-FB4D-B961-14C997E9A4B3}">
      <dgm:prSet/>
      <dgm:spPr/>
      <dgm:t>
        <a:bodyPr/>
        <a:lstStyle/>
        <a:p>
          <a:endParaRPr lang="en-US" sz="1800"/>
        </a:p>
      </dgm:t>
    </dgm:pt>
    <dgm:pt modelId="{88A3A86D-EB9B-6A4A-A94C-98AD175F13FC}" type="sibTrans" cxnId="{E0827F7C-0183-FB4D-B961-14C997E9A4B3}">
      <dgm:prSet/>
      <dgm:spPr/>
      <dgm:t>
        <a:bodyPr/>
        <a:lstStyle/>
        <a:p>
          <a:endParaRPr lang="en-US"/>
        </a:p>
      </dgm:t>
    </dgm:pt>
    <dgm:pt modelId="{CE7999F8-E896-5A47-8EE7-6F10819E6EB4}">
      <dgm:prSet phldrT="[Text]" custT="1"/>
      <dgm:spPr/>
      <dgm:t>
        <a:bodyPr/>
        <a:lstStyle/>
        <a:p>
          <a:r>
            <a:rPr lang="en-US" sz="1800" dirty="0"/>
            <a:t>Group Formation Survey, Library Tutorials, Video Reflection</a:t>
          </a:r>
        </a:p>
      </dgm:t>
    </dgm:pt>
    <dgm:pt modelId="{1E10B5E2-CD1A-CF44-84E1-907682F25380}" type="parTrans" cxnId="{77E36A5D-91D7-5A42-88EF-43C4602A3405}">
      <dgm:prSet/>
      <dgm:spPr/>
      <dgm:t>
        <a:bodyPr/>
        <a:lstStyle/>
        <a:p>
          <a:endParaRPr lang="en-US" sz="1800"/>
        </a:p>
      </dgm:t>
    </dgm:pt>
    <dgm:pt modelId="{04A185AD-03E1-BD40-A171-8FC3530F5716}" type="sibTrans" cxnId="{77E36A5D-91D7-5A42-88EF-43C4602A3405}">
      <dgm:prSet/>
      <dgm:spPr/>
      <dgm:t>
        <a:bodyPr/>
        <a:lstStyle/>
        <a:p>
          <a:endParaRPr lang="en-US"/>
        </a:p>
      </dgm:t>
    </dgm:pt>
    <dgm:pt modelId="{99C0B979-DD3C-7140-BC98-2FE0B22308BE}" type="pres">
      <dgm:prSet presAssocID="{B01EFE49-FBFE-C74F-8765-A0CD1AE6B844}" presName="Name0" presStyleCnt="0">
        <dgm:presLayoutVars>
          <dgm:dir/>
          <dgm:resizeHandles val="exact"/>
        </dgm:presLayoutVars>
      </dgm:prSet>
      <dgm:spPr/>
    </dgm:pt>
    <dgm:pt modelId="{A0D1E578-6C4B-EE4D-BA5D-97F6E867708E}" type="pres">
      <dgm:prSet presAssocID="{0076DA01-E59D-5946-A8D8-37AF85E0130B}" presName="node" presStyleLbl="node1" presStyleIdx="0" presStyleCnt="1" custScaleX="123644" custScaleY="130485" custLinFactNeighborY="-79">
        <dgm:presLayoutVars>
          <dgm:bulletEnabled val="1"/>
        </dgm:presLayoutVars>
      </dgm:prSet>
      <dgm:spPr/>
    </dgm:pt>
  </dgm:ptLst>
  <dgm:cxnLst>
    <dgm:cxn modelId="{25E2B51F-EB34-0843-B7DA-4C38C1EF7152}" type="presOf" srcId="{B01EFE49-FBFE-C74F-8765-A0CD1AE6B844}" destId="{99C0B979-DD3C-7140-BC98-2FE0B22308BE}" srcOrd="0" destOrd="0" presId="urn:microsoft.com/office/officeart/2016/7/layout/RepeatingBendingProcessNew"/>
    <dgm:cxn modelId="{E15D104F-35DC-D842-970C-0869B91F8520}" type="presOf" srcId="{CE7999F8-E896-5A47-8EE7-6F10819E6EB4}" destId="{A0D1E578-6C4B-EE4D-BA5D-97F6E867708E}" srcOrd="0" destOrd="1" presId="urn:microsoft.com/office/officeart/2016/7/layout/RepeatingBendingProcessNew"/>
    <dgm:cxn modelId="{58878B52-9C00-EA45-AC93-B6B911B9036E}" type="presOf" srcId="{0076DA01-E59D-5946-A8D8-37AF85E0130B}" destId="{A0D1E578-6C4B-EE4D-BA5D-97F6E867708E}" srcOrd="0" destOrd="0" presId="urn:microsoft.com/office/officeart/2016/7/layout/RepeatingBendingProcessNew"/>
    <dgm:cxn modelId="{77E36A5D-91D7-5A42-88EF-43C4602A3405}" srcId="{0076DA01-E59D-5946-A8D8-37AF85E0130B}" destId="{CE7999F8-E896-5A47-8EE7-6F10819E6EB4}" srcOrd="0" destOrd="0" parTransId="{1E10B5E2-CD1A-CF44-84E1-907682F25380}" sibTransId="{04A185AD-03E1-BD40-A171-8FC3530F5716}"/>
    <dgm:cxn modelId="{E0827F7C-0183-FB4D-B961-14C997E9A4B3}" srcId="{B01EFE49-FBFE-C74F-8765-A0CD1AE6B844}" destId="{0076DA01-E59D-5946-A8D8-37AF85E0130B}" srcOrd="0" destOrd="0" parTransId="{5BE8D901-F094-5F46-9699-5CF793C67373}" sibTransId="{88A3A86D-EB9B-6A4A-A94C-98AD175F13FC}"/>
    <dgm:cxn modelId="{1FF123C0-5754-BE48-9B6C-34A853B15C6F}" type="presParOf" srcId="{99C0B979-DD3C-7140-BC98-2FE0B22308BE}" destId="{A0D1E578-6C4B-EE4D-BA5D-97F6E867708E}" srcOrd="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6B124D-08E9-45C7-91E6-41A34ECCB7E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2428FEC-D9AB-4C09-94EB-AA5CEFEB4A5A}">
      <dgm:prSet custT="1"/>
      <dgm:spPr/>
      <dgm:t>
        <a:bodyPr/>
        <a:lstStyle/>
        <a:p>
          <a:r>
            <a:rPr lang="en-US" sz="1800"/>
            <a:t>A platform for </a:t>
          </a:r>
          <a:r>
            <a:rPr lang="en-US" sz="1800" b="1"/>
            <a:t>peer review and team evaluation</a:t>
          </a:r>
          <a:r>
            <a:rPr lang="en-US" sz="1800"/>
            <a:t>.</a:t>
          </a:r>
        </a:p>
      </dgm:t>
    </dgm:pt>
    <dgm:pt modelId="{4A249FCD-3598-44B9-90D2-72E8E1F2A115}" type="parTrans" cxnId="{9E566555-B1C6-4C9A-8A75-B618BC3CEB3D}">
      <dgm:prSet/>
      <dgm:spPr/>
      <dgm:t>
        <a:bodyPr/>
        <a:lstStyle/>
        <a:p>
          <a:endParaRPr lang="en-US" sz="1800"/>
        </a:p>
      </dgm:t>
    </dgm:pt>
    <dgm:pt modelId="{9173C3AB-09C0-4228-9F26-578482220250}" type="sibTrans" cxnId="{9E566555-B1C6-4C9A-8A75-B618BC3CEB3D}">
      <dgm:prSet/>
      <dgm:spPr/>
      <dgm:t>
        <a:bodyPr/>
        <a:lstStyle/>
        <a:p>
          <a:endParaRPr lang="en-US" sz="1800"/>
        </a:p>
      </dgm:t>
    </dgm:pt>
    <dgm:pt modelId="{FEB492AE-DBEA-448C-BB9C-0BB9B7CFF0DD}">
      <dgm:prSet custT="1"/>
      <dgm:spPr/>
      <dgm:t>
        <a:bodyPr/>
        <a:lstStyle/>
        <a:p>
          <a:r>
            <a:rPr lang="en-US" sz="1800"/>
            <a:t>You’ll </a:t>
          </a:r>
          <a:r>
            <a:rPr lang="en-US" sz="1800" b="1"/>
            <a:t>submit your group work</a:t>
          </a:r>
          <a:r>
            <a:rPr lang="en-US" sz="1800"/>
            <a:t> and </a:t>
          </a:r>
          <a:r>
            <a:rPr lang="en-US" sz="1800" b="1"/>
            <a:t>review other teams’ submissions</a:t>
          </a:r>
          <a:r>
            <a:rPr lang="en-US" sz="1800"/>
            <a:t>.</a:t>
          </a:r>
        </a:p>
      </dgm:t>
    </dgm:pt>
    <dgm:pt modelId="{DD649887-B949-4BF6-811C-2AFC03B50AE6}" type="parTrans" cxnId="{BC69FB2E-F34B-48F7-8F39-92A587365D9E}">
      <dgm:prSet/>
      <dgm:spPr/>
      <dgm:t>
        <a:bodyPr/>
        <a:lstStyle/>
        <a:p>
          <a:endParaRPr lang="en-US" sz="1800"/>
        </a:p>
      </dgm:t>
    </dgm:pt>
    <dgm:pt modelId="{8E0156DC-B7FA-4906-941D-E217DDAD64EA}" type="sibTrans" cxnId="{BC69FB2E-F34B-48F7-8F39-92A587365D9E}">
      <dgm:prSet/>
      <dgm:spPr/>
      <dgm:t>
        <a:bodyPr/>
        <a:lstStyle/>
        <a:p>
          <a:endParaRPr lang="en-US" sz="1800"/>
        </a:p>
      </dgm:t>
    </dgm:pt>
    <dgm:pt modelId="{CD5AA4FD-5F04-4D3D-87EC-8411F602506A}">
      <dgm:prSet custT="1"/>
      <dgm:spPr/>
      <dgm:t>
        <a:bodyPr/>
        <a:lstStyle/>
        <a:p>
          <a:r>
            <a:rPr lang="en-US" sz="1800"/>
            <a:t>You’ll also complete </a:t>
          </a:r>
          <a:r>
            <a:rPr lang="en-US" sz="1800" b="1"/>
            <a:t>team member evaluations</a:t>
          </a:r>
          <a:r>
            <a:rPr lang="en-US" sz="1800"/>
            <a:t> to give feedback on collaboration.</a:t>
          </a:r>
        </a:p>
      </dgm:t>
    </dgm:pt>
    <dgm:pt modelId="{DD320D57-991A-46BF-8F0C-BB76B346175D}" type="parTrans" cxnId="{D8123DB4-E9C8-40EB-A661-2180E85E5886}">
      <dgm:prSet/>
      <dgm:spPr/>
      <dgm:t>
        <a:bodyPr/>
        <a:lstStyle/>
        <a:p>
          <a:endParaRPr lang="en-US" sz="1800"/>
        </a:p>
      </dgm:t>
    </dgm:pt>
    <dgm:pt modelId="{56DFA38B-3B1C-4AB2-87D0-076CE6566CE7}" type="sibTrans" cxnId="{D8123DB4-E9C8-40EB-A661-2180E85E5886}">
      <dgm:prSet/>
      <dgm:spPr/>
      <dgm:t>
        <a:bodyPr/>
        <a:lstStyle/>
        <a:p>
          <a:endParaRPr lang="en-US" sz="1800"/>
        </a:p>
      </dgm:t>
    </dgm:pt>
    <dgm:pt modelId="{B7BA1E0A-1FAD-47C8-A277-5EA54575ED75}">
      <dgm:prSet custT="1"/>
      <dgm:spPr/>
      <dgm:t>
        <a:bodyPr/>
        <a:lstStyle/>
        <a:p>
          <a:r>
            <a:rPr lang="en-US" sz="1800"/>
            <a:t>Peer reviews and evaluations are part of your grade—</a:t>
          </a:r>
          <a:r>
            <a:rPr lang="en-US" sz="1800" b="1"/>
            <a:t>take them seriously</a:t>
          </a:r>
          <a:r>
            <a:rPr lang="en-US" sz="1800"/>
            <a:t>!</a:t>
          </a:r>
        </a:p>
      </dgm:t>
    </dgm:pt>
    <dgm:pt modelId="{D44EE96B-928D-4709-BA45-AA0FB0E25EF9}" type="parTrans" cxnId="{58950068-DA29-4C69-9932-A3B3D965FD19}">
      <dgm:prSet/>
      <dgm:spPr/>
      <dgm:t>
        <a:bodyPr/>
        <a:lstStyle/>
        <a:p>
          <a:endParaRPr lang="en-US" sz="1800"/>
        </a:p>
      </dgm:t>
    </dgm:pt>
    <dgm:pt modelId="{AC04D129-3380-45DD-BF42-4FBEFDBAF229}" type="sibTrans" cxnId="{58950068-DA29-4C69-9932-A3B3D965FD19}">
      <dgm:prSet/>
      <dgm:spPr/>
      <dgm:t>
        <a:bodyPr/>
        <a:lstStyle/>
        <a:p>
          <a:endParaRPr lang="en-US" sz="1800"/>
        </a:p>
      </dgm:t>
    </dgm:pt>
    <dgm:pt modelId="{994E6539-B056-49EF-95FF-DE9332F3BE08}">
      <dgm:prSet custT="1"/>
      <dgm:spPr/>
      <dgm:t>
        <a:bodyPr/>
        <a:lstStyle/>
        <a:p>
          <a:r>
            <a:rPr lang="en-US" sz="1800" dirty="0"/>
            <a:t>Your final Assignment Grade will be determined by </a:t>
          </a:r>
          <a:r>
            <a:rPr lang="en-US" sz="1800" b="0" i="0" dirty="0"/>
            <a:t>the </a:t>
          </a:r>
          <a:r>
            <a:rPr lang="en-US" sz="1800" b="1" i="0" dirty="0"/>
            <a:t>Submission Grade</a:t>
          </a:r>
          <a:r>
            <a:rPr lang="en-US" sz="1800" b="0" i="0" dirty="0"/>
            <a:t>, </a:t>
          </a:r>
          <a:r>
            <a:rPr lang="en-US" sz="1800" b="1" i="0" dirty="0"/>
            <a:t>Review Grade</a:t>
          </a:r>
          <a:r>
            <a:rPr lang="en-US" sz="1800" b="0" i="0" dirty="0"/>
            <a:t>, </a:t>
          </a:r>
          <a:r>
            <a:rPr lang="en-US" sz="1800" b="1" i="0" dirty="0"/>
            <a:t>Task Grade</a:t>
          </a:r>
          <a:r>
            <a:rPr lang="en-US" sz="1800" b="0" i="0" dirty="0"/>
            <a:t>, and </a:t>
          </a:r>
          <a:r>
            <a:rPr lang="en-US" sz="1800" b="1" i="0" dirty="0"/>
            <a:t>Evaluation Grade</a:t>
          </a:r>
          <a:r>
            <a:rPr lang="en-US" sz="1800" b="0" i="0" dirty="0"/>
            <a:t>. </a:t>
          </a:r>
          <a:endParaRPr lang="en-US" sz="1800" dirty="0"/>
        </a:p>
      </dgm:t>
    </dgm:pt>
    <dgm:pt modelId="{69D41376-5EBA-408A-BBC2-539553A50F0A}" type="parTrans" cxnId="{DC97BD4D-3620-4EFD-BA10-0F879CC57879}">
      <dgm:prSet/>
      <dgm:spPr/>
      <dgm:t>
        <a:bodyPr/>
        <a:lstStyle/>
        <a:p>
          <a:endParaRPr lang="en-US" sz="1800"/>
        </a:p>
      </dgm:t>
    </dgm:pt>
    <dgm:pt modelId="{4FF96D57-7DAE-419A-A77C-60A53328BC00}" type="sibTrans" cxnId="{DC97BD4D-3620-4EFD-BA10-0F879CC57879}">
      <dgm:prSet/>
      <dgm:spPr/>
      <dgm:t>
        <a:bodyPr/>
        <a:lstStyle/>
        <a:p>
          <a:endParaRPr lang="en-US" sz="1800"/>
        </a:p>
      </dgm:t>
    </dgm:pt>
    <dgm:pt modelId="{E3CF2F51-D2D7-4DE5-BE67-C1F1C2F32961}" type="pres">
      <dgm:prSet presAssocID="{4A6B124D-08E9-45C7-91E6-41A34ECCB7EE}" presName="root" presStyleCnt="0">
        <dgm:presLayoutVars>
          <dgm:dir/>
          <dgm:resizeHandles val="exact"/>
        </dgm:presLayoutVars>
      </dgm:prSet>
      <dgm:spPr/>
    </dgm:pt>
    <dgm:pt modelId="{A217E6A8-0A60-4C69-817B-23339D43A771}" type="pres">
      <dgm:prSet presAssocID="{4A6B124D-08E9-45C7-91E6-41A34ECCB7EE}" presName="container" presStyleCnt="0">
        <dgm:presLayoutVars>
          <dgm:dir/>
          <dgm:resizeHandles val="exact"/>
        </dgm:presLayoutVars>
      </dgm:prSet>
      <dgm:spPr/>
    </dgm:pt>
    <dgm:pt modelId="{107A46A0-8B49-4501-91A3-118685AB81DE}" type="pres">
      <dgm:prSet presAssocID="{E2428FEC-D9AB-4C09-94EB-AA5CEFEB4A5A}" presName="compNode" presStyleCnt="0"/>
      <dgm:spPr/>
    </dgm:pt>
    <dgm:pt modelId="{6795FF83-FCDC-4A0E-BAFA-A1CD41FD7AED}" type="pres">
      <dgm:prSet presAssocID="{E2428FEC-D9AB-4C09-94EB-AA5CEFEB4A5A}" presName="iconBgRect" presStyleLbl="bgShp" presStyleIdx="0" presStyleCnt="5"/>
      <dgm:spPr/>
    </dgm:pt>
    <dgm:pt modelId="{E2CCBAE9-ABFA-4EF1-A78B-83E6F0AE7F1E}" type="pres">
      <dgm:prSet presAssocID="{E2428FEC-D9AB-4C09-94EB-AA5CEFEB4A5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C23D6B66-DA92-481B-A7F5-00552AB3BC81}" type="pres">
      <dgm:prSet presAssocID="{E2428FEC-D9AB-4C09-94EB-AA5CEFEB4A5A}" presName="spaceRect" presStyleCnt="0"/>
      <dgm:spPr/>
    </dgm:pt>
    <dgm:pt modelId="{96A8C238-517E-486B-9E4E-5885C5337C57}" type="pres">
      <dgm:prSet presAssocID="{E2428FEC-D9AB-4C09-94EB-AA5CEFEB4A5A}" presName="textRect" presStyleLbl="revTx" presStyleIdx="0" presStyleCnt="5">
        <dgm:presLayoutVars>
          <dgm:chMax val="1"/>
          <dgm:chPref val="1"/>
        </dgm:presLayoutVars>
      </dgm:prSet>
      <dgm:spPr/>
    </dgm:pt>
    <dgm:pt modelId="{8AA24F4A-D845-4ADA-8101-9007E87FE10F}" type="pres">
      <dgm:prSet presAssocID="{9173C3AB-09C0-4228-9F26-578482220250}" presName="sibTrans" presStyleLbl="sibTrans2D1" presStyleIdx="0" presStyleCnt="0"/>
      <dgm:spPr/>
    </dgm:pt>
    <dgm:pt modelId="{47D56A00-FE5A-46FD-8D33-F0B7CB0F9240}" type="pres">
      <dgm:prSet presAssocID="{FEB492AE-DBEA-448C-BB9C-0BB9B7CFF0DD}" presName="compNode" presStyleCnt="0"/>
      <dgm:spPr/>
    </dgm:pt>
    <dgm:pt modelId="{2369153A-6807-4743-A213-8756D65D6719}" type="pres">
      <dgm:prSet presAssocID="{FEB492AE-DBEA-448C-BB9C-0BB9B7CFF0DD}" presName="iconBgRect" presStyleLbl="bgShp" presStyleIdx="1" presStyleCnt="5"/>
      <dgm:spPr/>
    </dgm:pt>
    <dgm:pt modelId="{59B52802-BF3C-4FB6-A622-18EC59CBC4F7}" type="pres">
      <dgm:prSet presAssocID="{FEB492AE-DBEA-448C-BB9C-0BB9B7CFF0D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pping Hands"/>
        </a:ext>
      </dgm:extLst>
    </dgm:pt>
    <dgm:pt modelId="{E30F7700-F998-40F3-9A7C-50C79F0FFFD5}" type="pres">
      <dgm:prSet presAssocID="{FEB492AE-DBEA-448C-BB9C-0BB9B7CFF0DD}" presName="spaceRect" presStyleCnt="0"/>
      <dgm:spPr/>
    </dgm:pt>
    <dgm:pt modelId="{D4170115-3348-42EA-A0FC-0CCF22D7DD75}" type="pres">
      <dgm:prSet presAssocID="{FEB492AE-DBEA-448C-BB9C-0BB9B7CFF0DD}" presName="textRect" presStyleLbl="revTx" presStyleIdx="1" presStyleCnt="5">
        <dgm:presLayoutVars>
          <dgm:chMax val="1"/>
          <dgm:chPref val="1"/>
        </dgm:presLayoutVars>
      </dgm:prSet>
      <dgm:spPr/>
    </dgm:pt>
    <dgm:pt modelId="{1DE24ABC-385E-4929-9560-4944EB84C7AE}" type="pres">
      <dgm:prSet presAssocID="{8E0156DC-B7FA-4906-941D-E217DDAD64EA}" presName="sibTrans" presStyleLbl="sibTrans2D1" presStyleIdx="0" presStyleCnt="0"/>
      <dgm:spPr/>
    </dgm:pt>
    <dgm:pt modelId="{E67A6F70-6AA6-4776-BCCE-5ECADEEE2308}" type="pres">
      <dgm:prSet presAssocID="{CD5AA4FD-5F04-4D3D-87EC-8411F602506A}" presName="compNode" presStyleCnt="0"/>
      <dgm:spPr/>
    </dgm:pt>
    <dgm:pt modelId="{E545C67D-5577-424A-BFF9-722ACDCF9638}" type="pres">
      <dgm:prSet presAssocID="{CD5AA4FD-5F04-4D3D-87EC-8411F602506A}" presName="iconBgRect" presStyleLbl="bgShp" presStyleIdx="2" presStyleCnt="5"/>
      <dgm:spPr/>
    </dgm:pt>
    <dgm:pt modelId="{61AEF746-5331-4327-A945-4CFFDA40271D}" type="pres">
      <dgm:prSet presAssocID="{CD5AA4FD-5F04-4D3D-87EC-8411F602506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1F378A58-F937-4C64-B8D9-BEEB185CB982}" type="pres">
      <dgm:prSet presAssocID="{CD5AA4FD-5F04-4D3D-87EC-8411F602506A}" presName="spaceRect" presStyleCnt="0"/>
      <dgm:spPr/>
    </dgm:pt>
    <dgm:pt modelId="{7F7EE110-133B-4C87-862E-DAADA0133CDC}" type="pres">
      <dgm:prSet presAssocID="{CD5AA4FD-5F04-4D3D-87EC-8411F602506A}" presName="textRect" presStyleLbl="revTx" presStyleIdx="2" presStyleCnt="5">
        <dgm:presLayoutVars>
          <dgm:chMax val="1"/>
          <dgm:chPref val="1"/>
        </dgm:presLayoutVars>
      </dgm:prSet>
      <dgm:spPr/>
    </dgm:pt>
    <dgm:pt modelId="{B82E498F-6AE0-4BAF-854F-7B5F718EAF47}" type="pres">
      <dgm:prSet presAssocID="{56DFA38B-3B1C-4AB2-87D0-076CE6566CE7}" presName="sibTrans" presStyleLbl="sibTrans2D1" presStyleIdx="0" presStyleCnt="0"/>
      <dgm:spPr/>
    </dgm:pt>
    <dgm:pt modelId="{BEB20A9D-964B-4B57-8F8A-1B769C01BD77}" type="pres">
      <dgm:prSet presAssocID="{B7BA1E0A-1FAD-47C8-A277-5EA54575ED75}" presName="compNode" presStyleCnt="0"/>
      <dgm:spPr/>
    </dgm:pt>
    <dgm:pt modelId="{DE50C5AE-2B18-4390-BFB3-7A7011B177C0}" type="pres">
      <dgm:prSet presAssocID="{B7BA1E0A-1FAD-47C8-A277-5EA54575ED75}" presName="iconBgRect" presStyleLbl="bgShp" presStyleIdx="3" presStyleCnt="5"/>
      <dgm:spPr/>
    </dgm:pt>
    <dgm:pt modelId="{2DE661D7-A630-4799-BA60-4261B6CCE486}" type="pres">
      <dgm:prSet presAssocID="{B7BA1E0A-1FAD-47C8-A277-5EA54575ED7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8F6D37B4-0240-4C24-BE94-FBE5ED2E7883}" type="pres">
      <dgm:prSet presAssocID="{B7BA1E0A-1FAD-47C8-A277-5EA54575ED75}" presName="spaceRect" presStyleCnt="0"/>
      <dgm:spPr/>
    </dgm:pt>
    <dgm:pt modelId="{7F6B180A-1E5B-40BB-AD4B-48AAE9E300DA}" type="pres">
      <dgm:prSet presAssocID="{B7BA1E0A-1FAD-47C8-A277-5EA54575ED75}" presName="textRect" presStyleLbl="revTx" presStyleIdx="3" presStyleCnt="5">
        <dgm:presLayoutVars>
          <dgm:chMax val="1"/>
          <dgm:chPref val="1"/>
        </dgm:presLayoutVars>
      </dgm:prSet>
      <dgm:spPr/>
    </dgm:pt>
    <dgm:pt modelId="{A5C35224-3BBD-44D8-9FA2-8593EAE04BA6}" type="pres">
      <dgm:prSet presAssocID="{AC04D129-3380-45DD-BF42-4FBEFDBAF229}" presName="sibTrans" presStyleLbl="sibTrans2D1" presStyleIdx="0" presStyleCnt="0"/>
      <dgm:spPr/>
    </dgm:pt>
    <dgm:pt modelId="{F266C5F9-3CD5-44BE-B16C-AAC134B64D27}" type="pres">
      <dgm:prSet presAssocID="{994E6539-B056-49EF-95FF-DE9332F3BE08}" presName="compNode" presStyleCnt="0"/>
      <dgm:spPr/>
    </dgm:pt>
    <dgm:pt modelId="{C995AABB-25A8-4ADB-AE86-442A8CC26FB3}" type="pres">
      <dgm:prSet presAssocID="{994E6539-B056-49EF-95FF-DE9332F3BE08}" presName="iconBgRect" presStyleLbl="bgShp" presStyleIdx="4" presStyleCnt="5"/>
      <dgm:spPr/>
    </dgm:pt>
    <dgm:pt modelId="{9317AC25-4BF6-4091-B4B6-787E1ADFF3A6}" type="pres">
      <dgm:prSet presAssocID="{994E6539-B056-49EF-95FF-DE9332F3BE0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255CF62A-9FE5-4587-BF6E-CECC777640EE}" type="pres">
      <dgm:prSet presAssocID="{994E6539-B056-49EF-95FF-DE9332F3BE08}" presName="spaceRect" presStyleCnt="0"/>
      <dgm:spPr/>
    </dgm:pt>
    <dgm:pt modelId="{D364BAB2-06CF-4D76-9141-7AF6C65A3BA5}" type="pres">
      <dgm:prSet presAssocID="{994E6539-B056-49EF-95FF-DE9332F3BE08}" presName="textRect" presStyleLbl="revTx" presStyleIdx="4" presStyleCnt="5" custScaleX="217287" custLinFactNeighborX="62311" custLinFactNeighborY="7193">
        <dgm:presLayoutVars>
          <dgm:chMax val="1"/>
          <dgm:chPref val="1"/>
        </dgm:presLayoutVars>
      </dgm:prSet>
      <dgm:spPr/>
    </dgm:pt>
  </dgm:ptLst>
  <dgm:cxnLst>
    <dgm:cxn modelId="{987D2505-EF79-4D1D-BEAA-881162562509}" type="presOf" srcId="{4A6B124D-08E9-45C7-91E6-41A34ECCB7EE}" destId="{E3CF2F51-D2D7-4DE5-BE67-C1F1C2F32961}" srcOrd="0" destOrd="0" presId="urn:microsoft.com/office/officeart/2018/2/layout/IconCircleList"/>
    <dgm:cxn modelId="{BC69FB2E-F34B-48F7-8F39-92A587365D9E}" srcId="{4A6B124D-08E9-45C7-91E6-41A34ECCB7EE}" destId="{FEB492AE-DBEA-448C-BB9C-0BB9B7CFF0DD}" srcOrd="1" destOrd="0" parTransId="{DD649887-B949-4BF6-811C-2AFC03B50AE6}" sibTransId="{8E0156DC-B7FA-4906-941D-E217DDAD64EA}"/>
    <dgm:cxn modelId="{DC97BD4D-3620-4EFD-BA10-0F879CC57879}" srcId="{4A6B124D-08E9-45C7-91E6-41A34ECCB7EE}" destId="{994E6539-B056-49EF-95FF-DE9332F3BE08}" srcOrd="4" destOrd="0" parTransId="{69D41376-5EBA-408A-BBC2-539553A50F0A}" sibTransId="{4FF96D57-7DAE-419A-A77C-60A53328BC00}"/>
    <dgm:cxn modelId="{0719ED54-32FE-47AB-8BAC-CC89356E9072}" type="presOf" srcId="{56DFA38B-3B1C-4AB2-87D0-076CE6566CE7}" destId="{B82E498F-6AE0-4BAF-854F-7B5F718EAF47}" srcOrd="0" destOrd="0" presId="urn:microsoft.com/office/officeart/2018/2/layout/IconCircleList"/>
    <dgm:cxn modelId="{9E566555-B1C6-4C9A-8A75-B618BC3CEB3D}" srcId="{4A6B124D-08E9-45C7-91E6-41A34ECCB7EE}" destId="{E2428FEC-D9AB-4C09-94EB-AA5CEFEB4A5A}" srcOrd="0" destOrd="0" parTransId="{4A249FCD-3598-44B9-90D2-72E8E1F2A115}" sibTransId="{9173C3AB-09C0-4228-9F26-578482220250}"/>
    <dgm:cxn modelId="{A7804F63-2710-461A-91F5-E166B7FD55EC}" type="presOf" srcId="{CD5AA4FD-5F04-4D3D-87EC-8411F602506A}" destId="{7F7EE110-133B-4C87-862E-DAADA0133CDC}" srcOrd="0" destOrd="0" presId="urn:microsoft.com/office/officeart/2018/2/layout/IconCircleList"/>
    <dgm:cxn modelId="{999AD864-F283-4F98-9C8B-E1D91DC9A243}" type="presOf" srcId="{9173C3AB-09C0-4228-9F26-578482220250}" destId="{8AA24F4A-D845-4ADA-8101-9007E87FE10F}" srcOrd="0" destOrd="0" presId="urn:microsoft.com/office/officeart/2018/2/layout/IconCircleList"/>
    <dgm:cxn modelId="{58950068-DA29-4C69-9932-A3B3D965FD19}" srcId="{4A6B124D-08E9-45C7-91E6-41A34ECCB7EE}" destId="{B7BA1E0A-1FAD-47C8-A277-5EA54575ED75}" srcOrd="3" destOrd="0" parTransId="{D44EE96B-928D-4709-BA45-AA0FB0E25EF9}" sibTransId="{AC04D129-3380-45DD-BF42-4FBEFDBAF229}"/>
    <dgm:cxn modelId="{942A4085-7FD8-4CF6-92BE-ED2311932E7F}" type="presOf" srcId="{E2428FEC-D9AB-4C09-94EB-AA5CEFEB4A5A}" destId="{96A8C238-517E-486B-9E4E-5885C5337C57}" srcOrd="0" destOrd="0" presId="urn:microsoft.com/office/officeart/2018/2/layout/IconCircleList"/>
    <dgm:cxn modelId="{0001879A-7953-4837-A78E-58FD51EB3196}" type="presOf" srcId="{FEB492AE-DBEA-448C-BB9C-0BB9B7CFF0DD}" destId="{D4170115-3348-42EA-A0FC-0CCF22D7DD75}" srcOrd="0" destOrd="0" presId="urn:microsoft.com/office/officeart/2018/2/layout/IconCircleList"/>
    <dgm:cxn modelId="{0FEBE6B0-A7D5-42A0-814A-72D4156A8E9D}" type="presOf" srcId="{AC04D129-3380-45DD-BF42-4FBEFDBAF229}" destId="{A5C35224-3BBD-44D8-9FA2-8593EAE04BA6}" srcOrd="0" destOrd="0" presId="urn:microsoft.com/office/officeart/2018/2/layout/IconCircleList"/>
    <dgm:cxn modelId="{D8123DB4-E9C8-40EB-A661-2180E85E5886}" srcId="{4A6B124D-08E9-45C7-91E6-41A34ECCB7EE}" destId="{CD5AA4FD-5F04-4D3D-87EC-8411F602506A}" srcOrd="2" destOrd="0" parTransId="{DD320D57-991A-46BF-8F0C-BB76B346175D}" sibTransId="{56DFA38B-3B1C-4AB2-87D0-076CE6566CE7}"/>
    <dgm:cxn modelId="{AD4C5AB4-5172-439D-8947-4C2FE01E490B}" type="presOf" srcId="{994E6539-B056-49EF-95FF-DE9332F3BE08}" destId="{D364BAB2-06CF-4D76-9141-7AF6C65A3BA5}" srcOrd="0" destOrd="0" presId="urn:microsoft.com/office/officeart/2018/2/layout/IconCircleList"/>
    <dgm:cxn modelId="{9213A2E4-B5B9-43B0-AB52-11B4B6D57A0D}" type="presOf" srcId="{8E0156DC-B7FA-4906-941D-E217DDAD64EA}" destId="{1DE24ABC-385E-4929-9560-4944EB84C7AE}" srcOrd="0" destOrd="0" presId="urn:microsoft.com/office/officeart/2018/2/layout/IconCircleList"/>
    <dgm:cxn modelId="{04C204E6-E38A-4AE4-B573-9BA03EE38F21}" type="presOf" srcId="{B7BA1E0A-1FAD-47C8-A277-5EA54575ED75}" destId="{7F6B180A-1E5B-40BB-AD4B-48AAE9E300DA}" srcOrd="0" destOrd="0" presId="urn:microsoft.com/office/officeart/2018/2/layout/IconCircleList"/>
    <dgm:cxn modelId="{6C911E7F-D5A0-40F4-93EB-2E55DA4574BE}" type="presParOf" srcId="{E3CF2F51-D2D7-4DE5-BE67-C1F1C2F32961}" destId="{A217E6A8-0A60-4C69-817B-23339D43A771}" srcOrd="0" destOrd="0" presId="urn:microsoft.com/office/officeart/2018/2/layout/IconCircleList"/>
    <dgm:cxn modelId="{CBE65605-892F-4FA4-8838-7F21F6E17E87}" type="presParOf" srcId="{A217E6A8-0A60-4C69-817B-23339D43A771}" destId="{107A46A0-8B49-4501-91A3-118685AB81DE}" srcOrd="0" destOrd="0" presId="urn:microsoft.com/office/officeart/2018/2/layout/IconCircleList"/>
    <dgm:cxn modelId="{55D6B501-EDD7-485B-A4FB-AEC70C5C0E17}" type="presParOf" srcId="{107A46A0-8B49-4501-91A3-118685AB81DE}" destId="{6795FF83-FCDC-4A0E-BAFA-A1CD41FD7AED}" srcOrd="0" destOrd="0" presId="urn:microsoft.com/office/officeart/2018/2/layout/IconCircleList"/>
    <dgm:cxn modelId="{68648FC4-C019-4FD8-B2E4-02438DB7B8BB}" type="presParOf" srcId="{107A46A0-8B49-4501-91A3-118685AB81DE}" destId="{E2CCBAE9-ABFA-4EF1-A78B-83E6F0AE7F1E}" srcOrd="1" destOrd="0" presId="urn:microsoft.com/office/officeart/2018/2/layout/IconCircleList"/>
    <dgm:cxn modelId="{D2B08675-ABEB-4DDC-B8D9-EBE2B1326EE6}" type="presParOf" srcId="{107A46A0-8B49-4501-91A3-118685AB81DE}" destId="{C23D6B66-DA92-481B-A7F5-00552AB3BC81}" srcOrd="2" destOrd="0" presId="urn:microsoft.com/office/officeart/2018/2/layout/IconCircleList"/>
    <dgm:cxn modelId="{B94D0F8C-2EE5-4A43-9A9F-15D4E149BCC3}" type="presParOf" srcId="{107A46A0-8B49-4501-91A3-118685AB81DE}" destId="{96A8C238-517E-486B-9E4E-5885C5337C57}" srcOrd="3" destOrd="0" presId="urn:microsoft.com/office/officeart/2018/2/layout/IconCircleList"/>
    <dgm:cxn modelId="{3DC6981D-6D61-4C94-9F1D-DF773D3AAC34}" type="presParOf" srcId="{A217E6A8-0A60-4C69-817B-23339D43A771}" destId="{8AA24F4A-D845-4ADA-8101-9007E87FE10F}" srcOrd="1" destOrd="0" presId="urn:microsoft.com/office/officeart/2018/2/layout/IconCircleList"/>
    <dgm:cxn modelId="{F39070A2-454A-4300-85E4-80517152C8FB}" type="presParOf" srcId="{A217E6A8-0A60-4C69-817B-23339D43A771}" destId="{47D56A00-FE5A-46FD-8D33-F0B7CB0F9240}" srcOrd="2" destOrd="0" presId="urn:microsoft.com/office/officeart/2018/2/layout/IconCircleList"/>
    <dgm:cxn modelId="{5376E149-D413-49E8-82BA-EBBBFABA023A}" type="presParOf" srcId="{47D56A00-FE5A-46FD-8D33-F0B7CB0F9240}" destId="{2369153A-6807-4743-A213-8756D65D6719}" srcOrd="0" destOrd="0" presId="urn:microsoft.com/office/officeart/2018/2/layout/IconCircleList"/>
    <dgm:cxn modelId="{20C2380A-7411-43D3-987F-9C1350B3E8FB}" type="presParOf" srcId="{47D56A00-FE5A-46FD-8D33-F0B7CB0F9240}" destId="{59B52802-BF3C-4FB6-A622-18EC59CBC4F7}" srcOrd="1" destOrd="0" presId="urn:microsoft.com/office/officeart/2018/2/layout/IconCircleList"/>
    <dgm:cxn modelId="{F5AB5E9F-1ADB-4318-84C0-01F3289776CA}" type="presParOf" srcId="{47D56A00-FE5A-46FD-8D33-F0B7CB0F9240}" destId="{E30F7700-F998-40F3-9A7C-50C79F0FFFD5}" srcOrd="2" destOrd="0" presId="urn:microsoft.com/office/officeart/2018/2/layout/IconCircleList"/>
    <dgm:cxn modelId="{991D55EB-5043-4A22-9755-AE1C33CFE6BC}" type="presParOf" srcId="{47D56A00-FE5A-46FD-8D33-F0B7CB0F9240}" destId="{D4170115-3348-42EA-A0FC-0CCF22D7DD75}" srcOrd="3" destOrd="0" presId="urn:microsoft.com/office/officeart/2018/2/layout/IconCircleList"/>
    <dgm:cxn modelId="{7D6A88DB-D040-4965-828E-0BAD151B17C0}" type="presParOf" srcId="{A217E6A8-0A60-4C69-817B-23339D43A771}" destId="{1DE24ABC-385E-4929-9560-4944EB84C7AE}" srcOrd="3" destOrd="0" presId="urn:microsoft.com/office/officeart/2018/2/layout/IconCircleList"/>
    <dgm:cxn modelId="{CFC645E2-6F30-4F4E-BA3A-EAC00F980211}" type="presParOf" srcId="{A217E6A8-0A60-4C69-817B-23339D43A771}" destId="{E67A6F70-6AA6-4776-BCCE-5ECADEEE2308}" srcOrd="4" destOrd="0" presId="urn:microsoft.com/office/officeart/2018/2/layout/IconCircleList"/>
    <dgm:cxn modelId="{88BC4F9D-C2CE-4CF4-A7C2-C20C53972F4B}" type="presParOf" srcId="{E67A6F70-6AA6-4776-BCCE-5ECADEEE2308}" destId="{E545C67D-5577-424A-BFF9-722ACDCF9638}" srcOrd="0" destOrd="0" presId="urn:microsoft.com/office/officeart/2018/2/layout/IconCircleList"/>
    <dgm:cxn modelId="{5BEA0C6F-5161-45B2-86A4-8DD60C13FB0D}" type="presParOf" srcId="{E67A6F70-6AA6-4776-BCCE-5ECADEEE2308}" destId="{61AEF746-5331-4327-A945-4CFFDA40271D}" srcOrd="1" destOrd="0" presId="urn:microsoft.com/office/officeart/2018/2/layout/IconCircleList"/>
    <dgm:cxn modelId="{DBD27746-32C9-4629-A66D-93B59726E5F1}" type="presParOf" srcId="{E67A6F70-6AA6-4776-BCCE-5ECADEEE2308}" destId="{1F378A58-F937-4C64-B8D9-BEEB185CB982}" srcOrd="2" destOrd="0" presId="urn:microsoft.com/office/officeart/2018/2/layout/IconCircleList"/>
    <dgm:cxn modelId="{0AA9C7B0-685F-48CE-B557-5DB82E2D6B03}" type="presParOf" srcId="{E67A6F70-6AA6-4776-BCCE-5ECADEEE2308}" destId="{7F7EE110-133B-4C87-862E-DAADA0133CDC}" srcOrd="3" destOrd="0" presId="urn:microsoft.com/office/officeart/2018/2/layout/IconCircleList"/>
    <dgm:cxn modelId="{FD63C6D1-581E-4762-AA7F-43E968218D64}" type="presParOf" srcId="{A217E6A8-0A60-4C69-817B-23339D43A771}" destId="{B82E498F-6AE0-4BAF-854F-7B5F718EAF47}" srcOrd="5" destOrd="0" presId="urn:microsoft.com/office/officeart/2018/2/layout/IconCircleList"/>
    <dgm:cxn modelId="{35DDCB42-2A98-4B38-83C9-D6FD4FF0C47C}" type="presParOf" srcId="{A217E6A8-0A60-4C69-817B-23339D43A771}" destId="{BEB20A9D-964B-4B57-8F8A-1B769C01BD77}" srcOrd="6" destOrd="0" presId="urn:microsoft.com/office/officeart/2018/2/layout/IconCircleList"/>
    <dgm:cxn modelId="{6DC4BF64-C7E0-49E4-B50B-1009DF3E090F}" type="presParOf" srcId="{BEB20A9D-964B-4B57-8F8A-1B769C01BD77}" destId="{DE50C5AE-2B18-4390-BFB3-7A7011B177C0}" srcOrd="0" destOrd="0" presId="urn:microsoft.com/office/officeart/2018/2/layout/IconCircleList"/>
    <dgm:cxn modelId="{93723AB4-4408-44FA-896A-97809A08370D}" type="presParOf" srcId="{BEB20A9D-964B-4B57-8F8A-1B769C01BD77}" destId="{2DE661D7-A630-4799-BA60-4261B6CCE486}" srcOrd="1" destOrd="0" presId="urn:microsoft.com/office/officeart/2018/2/layout/IconCircleList"/>
    <dgm:cxn modelId="{FCE73A91-C17E-4CD6-880E-6986A292816C}" type="presParOf" srcId="{BEB20A9D-964B-4B57-8F8A-1B769C01BD77}" destId="{8F6D37B4-0240-4C24-BE94-FBE5ED2E7883}" srcOrd="2" destOrd="0" presId="urn:microsoft.com/office/officeart/2018/2/layout/IconCircleList"/>
    <dgm:cxn modelId="{D9711DDC-6B88-4374-A605-2AA418D80868}" type="presParOf" srcId="{BEB20A9D-964B-4B57-8F8A-1B769C01BD77}" destId="{7F6B180A-1E5B-40BB-AD4B-48AAE9E300DA}" srcOrd="3" destOrd="0" presId="urn:microsoft.com/office/officeart/2018/2/layout/IconCircleList"/>
    <dgm:cxn modelId="{4A2AF769-B706-4799-91E4-C67B52A553B8}" type="presParOf" srcId="{A217E6A8-0A60-4C69-817B-23339D43A771}" destId="{A5C35224-3BBD-44D8-9FA2-8593EAE04BA6}" srcOrd="7" destOrd="0" presId="urn:microsoft.com/office/officeart/2018/2/layout/IconCircleList"/>
    <dgm:cxn modelId="{4A4D874C-3739-4457-ACD0-EF0C09A5018B}" type="presParOf" srcId="{A217E6A8-0A60-4C69-817B-23339D43A771}" destId="{F266C5F9-3CD5-44BE-B16C-AAC134B64D27}" srcOrd="8" destOrd="0" presId="urn:microsoft.com/office/officeart/2018/2/layout/IconCircleList"/>
    <dgm:cxn modelId="{4C3E9593-32C6-4F72-84B6-4E8341BF2F17}" type="presParOf" srcId="{F266C5F9-3CD5-44BE-B16C-AAC134B64D27}" destId="{C995AABB-25A8-4ADB-AE86-442A8CC26FB3}" srcOrd="0" destOrd="0" presId="urn:microsoft.com/office/officeart/2018/2/layout/IconCircleList"/>
    <dgm:cxn modelId="{D807C834-FF31-4FDA-803F-3A4FBE4C12C4}" type="presParOf" srcId="{F266C5F9-3CD5-44BE-B16C-AAC134B64D27}" destId="{9317AC25-4BF6-4091-B4B6-787E1ADFF3A6}" srcOrd="1" destOrd="0" presId="urn:microsoft.com/office/officeart/2018/2/layout/IconCircleList"/>
    <dgm:cxn modelId="{DF6A21C2-8FA1-43A5-9CCB-15FEB8DED507}" type="presParOf" srcId="{F266C5F9-3CD5-44BE-B16C-AAC134B64D27}" destId="{255CF62A-9FE5-4587-BF6E-CECC777640EE}" srcOrd="2" destOrd="0" presId="urn:microsoft.com/office/officeart/2018/2/layout/IconCircleList"/>
    <dgm:cxn modelId="{62C20FED-4C3E-4B93-BAAA-0156B77A212B}" type="presParOf" srcId="{F266C5F9-3CD5-44BE-B16C-AAC134B64D27}" destId="{D364BAB2-06CF-4D76-9141-7AF6C65A3BA5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9AEE5C-3FC0-4A2D-AA4C-458E0410224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3C5003F-0C44-43E0-84A6-E2BB73F2FCB6}">
      <dgm:prSet/>
      <dgm:spPr/>
      <dgm:t>
        <a:bodyPr/>
        <a:lstStyle/>
        <a:p>
          <a:r>
            <a:rPr lang="en-US" dirty="0"/>
            <a:t>Select a public or policy-relevant question related to a science topic from this course</a:t>
          </a:r>
        </a:p>
      </dgm:t>
    </dgm:pt>
    <dgm:pt modelId="{6F691F7C-426B-4D0C-933D-6C79052046B1}" type="parTrans" cxnId="{6D1C78EE-769A-466D-9F36-96B15AF9E84B}">
      <dgm:prSet/>
      <dgm:spPr/>
      <dgm:t>
        <a:bodyPr/>
        <a:lstStyle/>
        <a:p>
          <a:endParaRPr lang="en-US"/>
        </a:p>
      </dgm:t>
    </dgm:pt>
    <dgm:pt modelId="{653BE790-FFCD-4520-B222-08F849059041}" type="sibTrans" cxnId="{6D1C78EE-769A-466D-9F36-96B15AF9E84B}">
      <dgm:prSet/>
      <dgm:spPr/>
      <dgm:t>
        <a:bodyPr/>
        <a:lstStyle/>
        <a:p>
          <a:endParaRPr lang="en-US"/>
        </a:p>
      </dgm:t>
    </dgm:pt>
    <dgm:pt modelId="{C36800A5-AF43-4313-B0DF-3BFBB40058CA}">
      <dgm:prSet/>
      <dgm:spPr/>
      <dgm:t>
        <a:bodyPr/>
        <a:lstStyle/>
        <a:p>
          <a:r>
            <a:rPr lang="en-US"/>
            <a:t>Choose from the provided list OR propose your own (requires instructor approval)</a:t>
          </a:r>
        </a:p>
      </dgm:t>
    </dgm:pt>
    <dgm:pt modelId="{D8D6CF94-203B-47E9-9BE5-B6408029DDEF}" type="parTrans" cxnId="{308D769D-58CF-4E94-8173-8F1C822F4728}">
      <dgm:prSet/>
      <dgm:spPr/>
      <dgm:t>
        <a:bodyPr/>
        <a:lstStyle/>
        <a:p>
          <a:endParaRPr lang="en-US"/>
        </a:p>
      </dgm:t>
    </dgm:pt>
    <dgm:pt modelId="{59B0B959-6684-46A9-9515-CE84F632E227}" type="sibTrans" cxnId="{308D769D-58CF-4E94-8173-8F1C822F4728}">
      <dgm:prSet/>
      <dgm:spPr/>
      <dgm:t>
        <a:bodyPr/>
        <a:lstStyle/>
        <a:p>
          <a:endParaRPr lang="en-US"/>
        </a:p>
      </dgm:t>
    </dgm:pt>
    <dgm:pt modelId="{5B0D8C8C-4B0C-49A8-BAC8-243F84E8D3EE}">
      <dgm:prSet/>
      <dgm:spPr/>
      <dgm:t>
        <a:bodyPr/>
        <a:lstStyle/>
        <a:p>
          <a:r>
            <a:rPr lang="en-US"/>
            <a:t>Ensure your question allows for multiple valid stakeholder perspectives</a:t>
          </a:r>
        </a:p>
      </dgm:t>
    </dgm:pt>
    <dgm:pt modelId="{76F8423F-E898-4882-A920-7C941AC2A607}" type="parTrans" cxnId="{D323A88C-E477-470F-985D-D9081307DB4F}">
      <dgm:prSet/>
      <dgm:spPr/>
      <dgm:t>
        <a:bodyPr/>
        <a:lstStyle/>
        <a:p>
          <a:endParaRPr lang="en-US"/>
        </a:p>
      </dgm:t>
    </dgm:pt>
    <dgm:pt modelId="{13B146B1-CC72-4A14-B300-C46F70D8E3A0}" type="sibTrans" cxnId="{D323A88C-E477-470F-985D-D9081307DB4F}">
      <dgm:prSet/>
      <dgm:spPr/>
      <dgm:t>
        <a:bodyPr/>
        <a:lstStyle/>
        <a:p>
          <a:endParaRPr lang="en-US"/>
        </a:p>
      </dgm:t>
    </dgm:pt>
    <dgm:pt modelId="{3A42D577-A4D1-48C8-A3C8-C271109F7D1E}" type="pres">
      <dgm:prSet presAssocID="{889AEE5C-3FC0-4A2D-AA4C-458E0410224B}" presName="root" presStyleCnt="0">
        <dgm:presLayoutVars>
          <dgm:dir/>
          <dgm:resizeHandles val="exact"/>
        </dgm:presLayoutVars>
      </dgm:prSet>
      <dgm:spPr/>
    </dgm:pt>
    <dgm:pt modelId="{92C0525A-43BC-479A-BCFD-B80FDB479D0C}" type="pres">
      <dgm:prSet presAssocID="{E3C5003F-0C44-43E0-84A6-E2BB73F2FCB6}" presName="compNode" presStyleCnt="0"/>
      <dgm:spPr/>
    </dgm:pt>
    <dgm:pt modelId="{217AF2A9-140A-43E6-8984-CFCB512BEB19}" type="pres">
      <dgm:prSet presAssocID="{E3C5003F-0C44-43E0-84A6-E2BB73F2FCB6}" presName="bgRect" presStyleLbl="bgShp" presStyleIdx="0" presStyleCnt="3"/>
      <dgm:spPr/>
    </dgm:pt>
    <dgm:pt modelId="{065F6539-968B-48E0-8A71-3CA490EF9B49}" type="pres">
      <dgm:prSet presAssocID="{E3C5003F-0C44-43E0-84A6-E2BB73F2FC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7931617C-1622-47F6-8E08-FAD713AA69FE}" type="pres">
      <dgm:prSet presAssocID="{E3C5003F-0C44-43E0-84A6-E2BB73F2FCB6}" presName="spaceRect" presStyleCnt="0"/>
      <dgm:spPr/>
    </dgm:pt>
    <dgm:pt modelId="{FE90E861-91FD-448D-BE9D-D392B7D90F9C}" type="pres">
      <dgm:prSet presAssocID="{E3C5003F-0C44-43E0-84A6-E2BB73F2FCB6}" presName="parTx" presStyleLbl="revTx" presStyleIdx="0" presStyleCnt="3">
        <dgm:presLayoutVars>
          <dgm:chMax val="0"/>
          <dgm:chPref val="0"/>
        </dgm:presLayoutVars>
      </dgm:prSet>
      <dgm:spPr/>
    </dgm:pt>
    <dgm:pt modelId="{BC185254-A458-45AB-866D-FBD303F407FB}" type="pres">
      <dgm:prSet presAssocID="{653BE790-FFCD-4520-B222-08F849059041}" presName="sibTrans" presStyleCnt="0"/>
      <dgm:spPr/>
    </dgm:pt>
    <dgm:pt modelId="{BF1DAD79-B5AC-48CC-8C9D-C4E6A8636991}" type="pres">
      <dgm:prSet presAssocID="{C36800A5-AF43-4313-B0DF-3BFBB40058CA}" presName="compNode" presStyleCnt="0"/>
      <dgm:spPr/>
    </dgm:pt>
    <dgm:pt modelId="{DAEB73D1-FFBB-4B4F-AE3C-DCEA6F41B232}" type="pres">
      <dgm:prSet presAssocID="{C36800A5-AF43-4313-B0DF-3BFBB40058CA}" presName="bgRect" presStyleLbl="bgShp" presStyleIdx="1" presStyleCnt="3"/>
      <dgm:spPr/>
    </dgm:pt>
    <dgm:pt modelId="{7BC14D06-4B6A-4324-93B9-8B4EF8EFE1DD}" type="pres">
      <dgm:prSet presAssocID="{C36800A5-AF43-4313-B0DF-3BFBB40058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D02E8FAF-311E-4513-B5A9-863BC9E5A9BF}" type="pres">
      <dgm:prSet presAssocID="{C36800A5-AF43-4313-B0DF-3BFBB40058CA}" presName="spaceRect" presStyleCnt="0"/>
      <dgm:spPr/>
    </dgm:pt>
    <dgm:pt modelId="{D3160899-D895-433F-84B1-EC58D512CE32}" type="pres">
      <dgm:prSet presAssocID="{C36800A5-AF43-4313-B0DF-3BFBB40058CA}" presName="parTx" presStyleLbl="revTx" presStyleIdx="1" presStyleCnt="3">
        <dgm:presLayoutVars>
          <dgm:chMax val="0"/>
          <dgm:chPref val="0"/>
        </dgm:presLayoutVars>
      </dgm:prSet>
      <dgm:spPr/>
    </dgm:pt>
    <dgm:pt modelId="{E31C9E19-0D0B-41DE-B425-6778FA81ADD2}" type="pres">
      <dgm:prSet presAssocID="{59B0B959-6684-46A9-9515-CE84F632E227}" presName="sibTrans" presStyleCnt="0"/>
      <dgm:spPr/>
    </dgm:pt>
    <dgm:pt modelId="{1EDF0A4B-33DA-493E-BEF7-6C360FBFAEA3}" type="pres">
      <dgm:prSet presAssocID="{5B0D8C8C-4B0C-49A8-BAC8-243F84E8D3EE}" presName="compNode" presStyleCnt="0"/>
      <dgm:spPr/>
    </dgm:pt>
    <dgm:pt modelId="{4A987DFA-3638-4D50-B844-9CC87D81B0DB}" type="pres">
      <dgm:prSet presAssocID="{5B0D8C8C-4B0C-49A8-BAC8-243F84E8D3EE}" presName="bgRect" presStyleLbl="bgShp" presStyleIdx="2" presStyleCnt="3"/>
      <dgm:spPr/>
    </dgm:pt>
    <dgm:pt modelId="{DEC2A5DE-37A1-4544-8033-FE1EC9D105D7}" type="pres">
      <dgm:prSet presAssocID="{5B0D8C8C-4B0C-49A8-BAC8-243F84E8D3E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B177A01-804A-4D27-8125-BBFDA6CAE83C}" type="pres">
      <dgm:prSet presAssocID="{5B0D8C8C-4B0C-49A8-BAC8-243F84E8D3EE}" presName="spaceRect" presStyleCnt="0"/>
      <dgm:spPr/>
    </dgm:pt>
    <dgm:pt modelId="{9CF3851D-76F7-4726-A6DC-73F0DBFBCA99}" type="pres">
      <dgm:prSet presAssocID="{5B0D8C8C-4B0C-49A8-BAC8-243F84E8D3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8763E0D-703A-40AC-BF17-2F55A35689E3}" type="presOf" srcId="{C36800A5-AF43-4313-B0DF-3BFBB40058CA}" destId="{D3160899-D895-433F-84B1-EC58D512CE32}" srcOrd="0" destOrd="0" presId="urn:microsoft.com/office/officeart/2018/2/layout/IconVerticalSolidList"/>
    <dgm:cxn modelId="{7368A32F-30DA-4B8A-9BAC-30EC120FB899}" type="presOf" srcId="{5B0D8C8C-4B0C-49A8-BAC8-243F84E8D3EE}" destId="{9CF3851D-76F7-4726-A6DC-73F0DBFBCA99}" srcOrd="0" destOrd="0" presId="urn:microsoft.com/office/officeart/2018/2/layout/IconVerticalSolidList"/>
    <dgm:cxn modelId="{D323A88C-E477-470F-985D-D9081307DB4F}" srcId="{889AEE5C-3FC0-4A2D-AA4C-458E0410224B}" destId="{5B0D8C8C-4B0C-49A8-BAC8-243F84E8D3EE}" srcOrd="2" destOrd="0" parTransId="{76F8423F-E898-4882-A920-7C941AC2A607}" sibTransId="{13B146B1-CC72-4A14-B300-C46F70D8E3A0}"/>
    <dgm:cxn modelId="{C175A391-7BBD-4621-A143-3FA6668AF481}" type="presOf" srcId="{E3C5003F-0C44-43E0-84A6-E2BB73F2FCB6}" destId="{FE90E861-91FD-448D-BE9D-D392B7D90F9C}" srcOrd="0" destOrd="0" presId="urn:microsoft.com/office/officeart/2018/2/layout/IconVerticalSolidList"/>
    <dgm:cxn modelId="{308D769D-58CF-4E94-8173-8F1C822F4728}" srcId="{889AEE5C-3FC0-4A2D-AA4C-458E0410224B}" destId="{C36800A5-AF43-4313-B0DF-3BFBB40058CA}" srcOrd="1" destOrd="0" parTransId="{D8D6CF94-203B-47E9-9BE5-B6408029DDEF}" sibTransId="{59B0B959-6684-46A9-9515-CE84F632E227}"/>
    <dgm:cxn modelId="{28E713A9-4DC6-474F-9394-B0228A3542A4}" type="presOf" srcId="{889AEE5C-3FC0-4A2D-AA4C-458E0410224B}" destId="{3A42D577-A4D1-48C8-A3C8-C271109F7D1E}" srcOrd="0" destOrd="0" presId="urn:microsoft.com/office/officeart/2018/2/layout/IconVerticalSolidList"/>
    <dgm:cxn modelId="{6D1C78EE-769A-466D-9F36-96B15AF9E84B}" srcId="{889AEE5C-3FC0-4A2D-AA4C-458E0410224B}" destId="{E3C5003F-0C44-43E0-84A6-E2BB73F2FCB6}" srcOrd="0" destOrd="0" parTransId="{6F691F7C-426B-4D0C-933D-6C79052046B1}" sibTransId="{653BE790-FFCD-4520-B222-08F849059041}"/>
    <dgm:cxn modelId="{008B1075-7E7C-49E9-BEFC-24BD60904356}" type="presParOf" srcId="{3A42D577-A4D1-48C8-A3C8-C271109F7D1E}" destId="{92C0525A-43BC-479A-BCFD-B80FDB479D0C}" srcOrd="0" destOrd="0" presId="urn:microsoft.com/office/officeart/2018/2/layout/IconVerticalSolidList"/>
    <dgm:cxn modelId="{6852CCEE-28B9-4AA6-B289-0CE86367EA39}" type="presParOf" srcId="{92C0525A-43BC-479A-BCFD-B80FDB479D0C}" destId="{217AF2A9-140A-43E6-8984-CFCB512BEB19}" srcOrd="0" destOrd="0" presId="urn:microsoft.com/office/officeart/2018/2/layout/IconVerticalSolidList"/>
    <dgm:cxn modelId="{5C3CA3B4-CBEE-46D5-81AC-2AC2C02E1162}" type="presParOf" srcId="{92C0525A-43BC-479A-BCFD-B80FDB479D0C}" destId="{065F6539-968B-48E0-8A71-3CA490EF9B49}" srcOrd="1" destOrd="0" presId="urn:microsoft.com/office/officeart/2018/2/layout/IconVerticalSolidList"/>
    <dgm:cxn modelId="{8CB98F0D-D225-4C47-8CEE-284CE2E89B20}" type="presParOf" srcId="{92C0525A-43BC-479A-BCFD-B80FDB479D0C}" destId="{7931617C-1622-47F6-8E08-FAD713AA69FE}" srcOrd="2" destOrd="0" presId="urn:microsoft.com/office/officeart/2018/2/layout/IconVerticalSolidList"/>
    <dgm:cxn modelId="{C933B1AC-3BFA-44E9-9D6A-6AAC613E4B5B}" type="presParOf" srcId="{92C0525A-43BC-479A-BCFD-B80FDB479D0C}" destId="{FE90E861-91FD-448D-BE9D-D392B7D90F9C}" srcOrd="3" destOrd="0" presId="urn:microsoft.com/office/officeart/2018/2/layout/IconVerticalSolidList"/>
    <dgm:cxn modelId="{60EC0489-577D-4E38-A57E-04546B8C29EF}" type="presParOf" srcId="{3A42D577-A4D1-48C8-A3C8-C271109F7D1E}" destId="{BC185254-A458-45AB-866D-FBD303F407FB}" srcOrd="1" destOrd="0" presId="urn:microsoft.com/office/officeart/2018/2/layout/IconVerticalSolidList"/>
    <dgm:cxn modelId="{8700C0CB-DF55-4496-8089-AD24CEEAF336}" type="presParOf" srcId="{3A42D577-A4D1-48C8-A3C8-C271109F7D1E}" destId="{BF1DAD79-B5AC-48CC-8C9D-C4E6A8636991}" srcOrd="2" destOrd="0" presId="urn:microsoft.com/office/officeart/2018/2/layout/IconVerticalSolidList"/>
    <dgm:cxn modelId="{2EFD1DBE-600B-4F1A-8350-47AD0B1D9217}" type="presParOf" srcId="{BF1DAD79-B5AC-48CC-8C9D-C4E6A8636991}" destId="{DAEB73D1-FFBB-4B4F-AE3C-DCEA6F41B232}" srcOrd="0" destOrd="0" presId="urn:microsoft.com/office/officeart/2018/2/layout/IconVerticalSolidList"/>
    <dgm:cxn modelId="{EF4C75DF-F35D-461C-9C7E-40AD4CC2B9DB}" type="presParOf" srcId="{BF1DAD79-B5AC-48CC-8C9D-C4E6A8636991}" destId="{7BC14D06-4B6A-4324-93B9-8B4EF8EFE1DD}" srcOrd="1" destOrd="0" presId="urn:microsoft.com/office/officeart/2018/2/layout/IconVerticalSolidList"/>
    <dgm:cxn modelId="{582C5C01-9B8C-43B5-A4CE-AB8BE9562C51}" type="presParOf" srcId="{BF1DAD79-B5AC-48CC-8C9D-C4E6A8636991}" destId="{D02E8FAF-311E-4513-B5A9-863BC9E5A9BF}" srcOrd="2" destOrd="0" presId="urn:microsoft.com/office/officeart/2018/2/layout/IconVerticalSolidList"/>
    <dgm:cxn modelId="{129C5720-95FB-4C0F-A255-FDF225DE456D}" type="presParOf" srcId="{BF1DAD79-B5AC-48CC-8C9D-C4E6A8636991}" destId="{D3160899-D895-433F-84B1-EC58D512CE32}" srcOrd="3" destOrd="0" presId="urn:microsoft.com/office/officeart/2018/2/layout/IconVerticalSolidList"/>
    <dgm:cxn modelId="{EC4113DE-DCEA-43DF-A1E5-149055DB5385}" type="presParOf" srcId="{3A42D577-A4D1-48C8-A3C8-C271109F7D1E}" destId="{E31C9E19-0D0B-41DE-B425-6778FA81ADD2}" srcOrd="3" destOrd="0" presId="urn:microsoft.com/office/officeart/2018/2/layout/IconVerticalSolidList"/>
    <dgm:cxn modelId="{5D1604C6-3F1D-4F59-AE80-B1CD478D09A5}" type="presParOf" srcId="{3A42D577-A4D1-48C8-A3C8-C271109F7D1E}" destId="{1EDF0A4B-33DA-493E-BEF7-6C360FBFAEA3}" srcOrd="4" destOrd="0" presId="urn:microsoft.com/office/officeart/2018/2/layout/IconVerticalSolidList"/>
    <dgm:cxn modelId="{2A163C47-69D3-4241-8D94-E3037D61EC57}" type="presParOf" srcId="{1EDF0A4B-33DA-493E-BEF7-6C360FBFAEA3}" destId="{4A987DFA-3638-4D50-B844-9CC87D81B0DB}" srcOrd="0" destOrd="0" presId="urn:microsoft.com/office/officeart/2018/2/layout/IconVerticalSolidList"/>
    <dgm:cxn modelId="{986C2B6F-46B2-48AA-BE4B-FED9B6711C37}" type="presParOf" srcId="{1EDF0A4B-33DA-493E-BEF7-6C360FBFAEA3}" destId="{DEC2A5DE-37A1-4544-8033-FE1EC9D105D7}" srcOrd="1" destOrd="0" presId="urn:microsoft.com/office/officeart/2018/2/layout/IconVerticalSolidList"/>
    <dgm:cxn modelId="{3E20BD55-757A-4E04-ACFC-A8016504A7CE}" type="presParOf" srcId="{1EDF0A4B-33DA-493E-BEF7-6C360FBFAEA3}" destId="{9B177A01-804A-4D27-8125-BBFDA6CAE83C}" srcOrd="2" destOrd="0" presId="urn:microsoft.com/office/officeart/2018/2/layout/IconVerticalSolidList"/>
    <dgm:cxn modelId="{77F54154-48D5-41CA-A5B0-7B554C3BF691}" type="presParOf" srcId="{1EDF0A4B-33DA-493E-BEF7-6C360FBFAEA3}" destId="{9CF3851D-76F7-4726-A6DC-73F0DBFBCA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9F7BF3-B2CC-4CE4-A96D-9D01D63DB9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7B7EE52-8C7E-4A81-A0FF-B81B836C4A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 dirty="0"/>
            <a:t>A strong question should have </a:t>
          </a:r>
          <a:r>
            <a:rPr lang="en-US" sz="1700" b="1" dirty="0"/>
            <a:t>more than one valid answer</a:t>
          </a:r>
          <a:r>
            <a:rPr lang="en-US" sz="1700" dirty="0"/>
            <a:t>—not a single “correct” one.</a:t>
          </a:r>
        </a:p>
      </dgm:t>
    </dgm:pt>
    <dgm:pt modelId="{AB12E99E-E71F-45C5-986A-35618D9E068A}" type="parTrans" cxnId="{D33B9B60-52FB-420C-9BA3-4A38DB10C41E}">
      <dgm:prSet/>
      <dgm:spPr/>
      <dgm:t>
        <a:bodyPr/>
        <a:lstStyle/>
        <a:p>
          <a:endParaRPr lang="en-US" sz="1700"/>
        </a:p>
      </dgm:t>
    </dgm:pt>
    <dgm:pt modelId="{70EE245E-7634-4340-AEEA-24CF9AD5F665}" type="sibTrans" cxnId="{D33B9B60-52FB-420C-9BA3-4A38DB10C41E}">
      <dgm:prSet/>
      <dgm:spPr/>
      <dgm:t>
        <a:bodyPr/>
        <a:lstStyle/>
        <a:p>
          <a:endParaRPr lang="en-US" sz="1700"/>
        </a:p>
      </dgm:t>
    </dgm:pt>
    <dgm:pt modelId="{6090D82D-F34B-E842-933F-4E9C4A2B4E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 dirty="0"/>
            <a:t>You will </a:t>
          </a:r>
          <a:r>
            <a:rPr lang="en-US" sz="1700" b="1" dirty="0"/>
            <a:t>not be graded</a:t>
          </a:r>
          <a:r>
            <a:rPr lang="en-US" sz="1700" dirty="0"/>
            <a:t> on which answer your group chooses. </a:t>
          </a:r>
        </a:p>
      </dgm:t>
    </dgm:pt>
    <dgm:pt modelId="{76BC2EBE-95B3-9446-A184-A8F7D386725C}" type="parTrans" cxnId="{05A2D547-E9A3-1B4A-90A2-A2DFE3B322E3}">
      <dgm:prSet/>
      <dgm:spPr/>
      <dgm:t>
        <a:bodyPr/>
        <a:lstStyle/>
        <a:p>
          <a:endParaRPr lang="en-US" sz="1700"/>
        </a:p>
      </dgm:t>
    </dgm:pt>
    <dgm:pt modelId="{EC71AAF8-6CD7-334B-9B9C-28298FECDDF1}" type="sibTrans" cxnId="{05A2D547-E9A3-1B4A-90A2-A2DFE3B322E3}">
      <dgm:prSet/>
      <dgm:spPr/>
      <dgm:t>
        <a:bodyPr/>
        <a:lstStyle/>
        <a:p>
          <a:endParaRPr lang="en-US" sz="1700"/>
        </a:p>
      </dgm:t>
    </dgm:pt>
    <dgm:pt modelId="{14C3AF69-50FE-384B-AA23-0A17901CFF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 dirty="0"/>
            <a:t>Good case study questions can’t be answered by science alone. They require attention to </a:t>
          </a:r>
          <a:r>
            <a:rPr lang="en-US" sz="1700" b="1" dirty="0"/>
            <a:t>facts</a:t>
          </a:r>
          <a:r>
            <a:rPr lang="en-US" sz="1700" dirty="0"/>
            <a:t>, but also to </a:t>
          </a:r>
          <a:r>
            <a:rPr lang="en-US" sz="1700" b="1" dirty="0"/>
            <a:t>values, priorities, and real-world tradeoffs</a:t>
          </a:r>
          <a:r>
            <a:rPr lang="en-US" sz="1700" dirty="0"/>
            <a:t>.</a:t>
          </a:r>
        </a:p>
      </dgm:t>
    </dgm:pt>
    <dgm:pt modelId="{43405962-5387-604A-A712-3124F0AB4CC6}" type="parTrans" cxnId="{DC90FFB3-00F3-3D49-B535-2BD05EED8F68}">
      <dgm:prSet/>
      <dgm:spPr/>
      <dgm:t>
        <a:bodyPr/>
        <a:lstStyle/>
        <a:p>
          <a:endParaRPr lang="en-US" sz="1700"/>
        </a:p>
      </dgm:t>
    </dgm:pt>
    <dgm:pt modelId="{6038F537-D262-3644-A938-2A102C38ADD8}" type="sibTrans" cxnId="{DC90FFB3-00F3-3D49-B535-2BD05EED8F68}">
      <dgm:prSet/>
      <dgm:spPr/>
      <dgm:t>
        <a:bodyPr/>
        <a:lstStyle/>
        <a:p>
          <a:endParaRPr lang="en-US" sz="1700"/>
        </a:p>
      </dgm:t>
    </dgm:pt>
    <dgm:pt modelId="{3EE495F2-484A-114D-B925-DE2DC25CEE4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 dirty="0"/>
            <a:t>Some of the best case studies emerge when your team </a:t>
          </a:r>
          <a:r>
            <a:rPr lang="en-US" sz="1700" b="1" dirty="0"/>
            <a:t>wrestles with uncertainty or disagreement</a:t>
          </a:r>
          <a:r>
            <a:rPr lang="en-US" sz="1700" dirty="0"/>
            <a:t>—not when everyone agrees from the start.</a:t>
          </a:r>
        </a:p>
      </dgm:t>
    </dgm:pt>
    <dgm:pt modelId="{40859EE5-7AC9-514A-991F-2B2543C8ACCC}" type="parTrans" cxnId="{2762FFC8-40C8-9C4C-BDC7-4DDA9C089D25}">
      <dgm:prSet/>
      <dgm:spPr/>
      <dgm:t>
        <a:bodyPr/>
        <a:lstStyle/>
        <a:p>
          <a:endParaRPr lang="en-US" sz="1700"/>
        </a:p>
      </dgm:t>
    </dgm:pt>
    <dgm:pt modelId="{FDE72333-658C-8A40-89BC-AF59CC5E4A8F}" type="sibTrans" cxnId="{2762FFC8-40C8-9C4C-BDC7-4DDA9C089D25}">
      <dgm:prSet/>
      <dgm:spPr/>
      <dgm:t>
        <a:bodyPr/>
        <a:lstStyle/>
        <a:p>
          <a:endParaRPr lang="en-US" sz="1700"/>
        </a:p>
      </dgm:t>
    </dgm:pt>
    <dgm:pt modelId="{92AADEA5-25E7-ED40-9D6C-8BDBE3A3ED9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700" dirty="0"/>
            <a:t>Your question should require both scientific evidence and consideration of stakeholder values to reach a decision.</a:t>
          </a:r>
        </a:p>
      </dgm:t>
    </dgm:pt>
    <dgm:pt modelId="{31C9D204-5595-FF47-90DD-B536D97462CD}" type="parTrans" cxnId="{5EC81D04-3AB3-C040-8ECE-79BCD29EC2DD}">
      <dgm:prSet/>
      <dgm:spPr/>
      <dgm:t>
        <a:bodyPr/>
        <a:lstStyle/>
        <a:p>
          <a:endParaRPr lang="en-US" sz="1700"/>
        </a:p>
      </dgm:t>
    </dgm:pt>
    <dgm:pt modelId="{3F2EC697-9FF9-554F-97F8-3B440FA8B8A0}" type="sibTrans" cxnId="{5EC81D04-3AB3-C040-8ECE-79BCD29EC2DD}">
      <dgm:prSet/>
      <dgm:spPr/>
      <dgm:t>
        <a:bodyPr/>
        <a:lstStyle/>
        <a:p>
          <a:endParaRPr lang="en-US" sz="1700"/>
        </a:p>
      </dgm:t>
    </dgm:pt>
    <dgm:pt modelId="{99AB622E-A946-4895-8575-CF337529DA0D}" type="pres">
      <dgm:prSet presAssocID="{D49F7BF3-B2CC-4CE4-A96D-9D01D63DB9EB}" presName="root" presStyleCnt="0">
        <dgm:presLayoutVars>
          <dgm:dir/>
          <dgm:resizeHandles val="exact"/>
        </dgm:presLayoutVars>
      </dgm:prSet>
      <dgm:spPr/>
    </dgm:pt>
    <dgm:pt modelId="{39059AD2-BD46-45C4-BD87-CBCBF9954CAF}" type="pres">
      <dgm:prSet presAssocID="{67B7EE52-8C7E-4A81-A0FF-B81B836C4AF2}" presName="compNode" presStyleCnt="0"/>
      <dgm:spPr/>
    </dgm:pt>
    <dgm:pt modelId="{A7014C3B-2673-45B8-94B5-E2A1DF8B4A1E}" type="pres">
      <dgm:prSet presAssocID="{67B7EE52-8C7E-4A81-A0FF-B81B836C4AF2}" presName="bgRect" presStyleLbl="bgShp" presStyleIdx="0" presStyleCnt="5"/>
      <dgm:spPr/>
    </dgm:pt>
    <dgm:pt modelId="{7EB195FC-2B82-419C-885E-E6FDACAD9FDD}" type="pres">
      <dgm:prSet presAssocID="{67B7EE52-8C7E-4A81-A0FF-B81B836C4A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460F09B0-ACAA-4113-9DA7-778E5A83F983}" type="pres">
      <dgm:prSet presAssocID="{67B7EE52-8C7E-4A81-A0FF-B81B836C4AF2}" presName="spaceRect" presStyleCnt="0"/>
      <dgm:spPr/>
    </dgm:pt>
    <dgm:pt modelId="{295B1885-0681-485D-B50D-6C88F2CFBF7D}" type="pres">
      <dgm:prSet presAssocID="{67B7EE52-8C7E-4A81-A0FF-B81B836C4AF2}" presName="parTx" presStyleLbl="revTx" presStyleIdx="0" presStyleCnt="5">
        <dgm:presLayoutVars>
          <dgm:chMax val="0"/>
          <dgm:chPref val="0"/>
        </dgm:presLayoutVars>
      </dgm:prSet>
      <dgm:spPr/>
    </dgm:pt>
    <dgm:pt modelId="{FF53221D-5037-4714-A15F-71C413FE3C71}" type="pres">
      <dgm:prSet presAssocID="{70EE245E-7634-4340-AEEA-24CF9AD5F665}" presName="sibTrans" presStyleCnt="0"/>
      <dgm:spPr/>
    </dgm:pt>
    <dgm:pt modelId="{2D34D632-1EC5-4790-938E-9AE520B408CC}" type="pres">
      <dgm:prSet presAssocID="{92AADEA5-25E7-ED40-9D6C-8BDBE3A3ED97}" presName="compNode" presStyleCnt="0"/>
      <dgm:spPr/>
    </dgm:pt>
    <dgm:pt modelId="{26F706CF-682E-43E5-9549-EE7D69858979}" type="pres">
      <dgm:prSet presAssocID="{92AADEA5-25E7-ED40-9D6C-8BDBE3A3ED97}" presName="bgRect" presStyleLbl="bgShp" presStyleIdx="1" presStyleCnt="5"/>
      <dgm:spPr/>
    </dgm:pt>
    <dgm:pt modelId="{06CD24DF-2D03-4579-8104-0DBBD17C88E9}" type="pres">
      <dgm:prSet presAssocID="{92AADEA5-25E7-ED40-9D6C-8BDBE3A3ED9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A84D375A-EBBE-4F73-8E49-E463280AA5E3}" type="pres">
      <dgm:prSet presAssocID="{92AADEA5-25E7-ED40-9D6C-8BDBE3A3ED97}" presName="spaceRect" presStyleCnt="0"/>
      <dgm:spPr/>
    </dgm:pt>
    <dgm:pt modelId="{9A88CD9D-DD11-424A-9D01-A13A89EE67A7}" type="pres">
      <dgm:prSet presAssocID="{92AADEA5-25E7-ED40-9D6C-8BDBE3A3ED97}" presName="parTx" presStyleLbl="revTx" presStyleIdx="1" presStyleCnt="5">
        <dgm:presLayoutVars>
          <dgm:chMax val="0"/>
          <dgm:chPref val="0"/>
        </dgm:presLayoutVars>
      </dgm:prSet>
      <dgm:spPr/>
    </dgm:pt>
    <dgm:pt modelId="{0B572AEB-2DB2-48D0-8706-7BD86C3D2884}" type="pres">
      <dgm:prSet presAssocID="{3F2EC697-9FF9-554F-97F8-3B440FA8B8A0}" presName="sibTrans" presStyleCnt="0"/>
      <dgm:spPr/>
    </dgm:pt>
    <dgm:pt modelId="{7134B1A6-D17F-4E19-A58C-19CDBFB05B90}" type="pres">
      <dgm:prSet presAssocID="{6090D82D-F34B-E842-933F-4E9C4A2B4EE7}" presName="compNode" presStyleCnt="0"/>
      <dgm:spPr/>
    </dgm:pt>
    <dgm:pt modelId="{388547EE-3DAD-4447-BD5B-6A30A4257CA8}" type="pres">
      <dgm:prSet presAssocID="{6090D82D-F34B-E842-933F-4E9C4A2B4EE7}" presName="bgRect" presStyleLbl="bgShp" presStyleIdx="2" presStyleCnt="5"/>
      <dgm:spPr/>
    </dgm:pt>
    <dgm:pt modelId="{12C3B86E-1138-4254-A31C-C13D1BAFF88E}" type="pres">
      <dgm:prSet presAssocID="{6090D82D-F34B-E842-933F-4E9C4A2B4EE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14BA9F9F-52CB-41F8-9DE9-0DC35BE765D6}" type="pres">
      <dgm:prSet presAssocID="{6090D82D-F34B-E842-933F-4E9C4A2B4EE7}" presName="spaceRect" presStyleCnt="0"/>
      <dgm:spPr/>
    </dgm:pt>
    <dgm:pt modelId="{A192A5DB-6EA2-48DF-B76D-9D8D7C836555}" type="pres">
      <dgm:prSet presAssocID="{6090D82D-F34B-E842-933F-4E9C4A2B4EE7}" presName="parTx" presStyleLbl="revTx" presStyleIdx="2" presStyleCnt="5">
        <dgm:presLayoutVars>
          <dgm:chMax val="0"/>
          <dgm:chPref val="0"/>
        </dgm:presLayoutVars>
      </dgm:prSet>
      <dgm:spPr/>
    </dgm:pt>
    <dgm:pt modelId="{2B99D772-8C96-48C4-BE1F-02B69AA79CD1}" type="pres">
      <dgm:prSet presAssocID="{EC71AAF8-6CD7-334B-9B9C-28298FECDDF1}" presName="sibTrans" presStyleCnt="0"/>
      <dgm:spPr/>
    </dgm:pt>
    <dgm:pt modelId="{5A169272-7AE1-416C-A58D-DC4682E988E2}" type="pres">
      <dgm:prSet presAssocID="{14C3AF69-50FE-384B-AA23-0A17901CFF47}" presName="compNode" presStyleCnt="0"/>
      <dgm:spPr/>
    </dgm:pt>
    <dgm:pt modelId="{72DBCC7A-7F23-4604-9DA3-75C30F961A6F}" type="pres">
      <dgm:prSet presAssocID="{14C3AF69-50FE-384B-AA23-0A17901CFF47}" presName="bgRect" presStyleLbl="bgShp" presStyleIdx="3" presStyleCnt="5"/>
      <dgm:spPr/>
    </dgm:pt>
    <dgm:pt modelId="{E05FDE82-B7DF-41EB-ACAE-6E44C9A24C79}" type="pres">
      <dgm:prSet presAssocID="{14C3AF69-50FE-384B-AA23-0A17901CFF4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30448D3E-9C85-4BA9-BF32-AD7D23EC0AD9}" type="pres">
      <dgm:prSet presAssocID="{14C3AF69-50FE-384B-AA23-0A17901CFF47}" presName="spaceRect" presStyleCnt="0"/>
      <dgm:spPr/>
    </dgm:pt>
    <dgm:pt modelId="{2632DEAD-FCE6-4D0F-B024-A1B2CF598751}" type="pres">
      <dgm:prSet presAssocID="{14C3AF69-50FE-384B-AA23-0A17901CFF47}" presName="parTx" presStyleLbl="revTx" presStyleIdx="3" presStyleCnt="5">
        <dgm:presLayoutVars>
          <dgm:chMax val="0"/>
          <dgm:chPref val="0"/>
        </dgm:presLayoutVars>
      </dgm:prSet>
      <dgm:spPr/>
    </dgm:pt>
    <dgm:pt modelId="{2F107C98-3B18-4974-B22C-954182C62BEA}" type="pres">
      <dgm:prSet presAssocID="{6038F537-D262-3644-A938-2A102C38ADD8}" presName="sibTrans" presStyleCnt="0"/>
      <dgm:spPr/>
    </dgm:pt>
    <dgm:pt modelId="{170BB709-B37F-44B8-A561-747EE2D288D2}" type="pres">
      <dgm:prSet presAssocID="{3EE495F2-484A-114D-B925-DE2DC25CEE41}" presName="compNode" presStyleCnt="0"/>
      <dgm:spPr/>
    </dgm:pt>
    <dgm:pt modelId="{D8C6CA77-A3B8-48FF-80D2-15C01FAA04F3}" type="pres">
      <dgm:prSet presAssocID="{3EE495F2-484A-114D-B925-DE2DC25CEE41}" presName="bgRect" presStyleLbl="bgShp" presStyleIdx="4" presStyleCnt="5"/>
      <dgm:spPr/>
    </dgm:pt>
    <dgm:pt modelId="{75856F0A-440A-4E1D-B0D2-BC65C8B39230}" type="pres">
      <dgm:prSet presAssocID="{3EE495F2-484A-114D-B925-DE2DC25CEE4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EDC5F84-5983-488F-8C40-D2979A6E0411}" type="pres">
      <dgm:prSet presAssocID="{3EE495F2-484A-114D-B925-DE2DC25CEE41}" presName="spaceRect" presStyleCnt="0"/>
      <dgm:spPr/>
    </dgm:pt>
    <dgm:pt modelId="{D28963F9-9361-45C3-85E0-96BC64263196}" type="pres">
      <dgm:prSet presAssocID="{3EE495F2-484A-114D-B925-DE2DC25CEE4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EC81D04-3AB3-C040-8ECE-79BCD29EC2DD}" srcId="{D49F7BF3-B2CC-4CE4-A96D-9D01D63DB9EB}" destId="{92AADEA5-25E7-ED40-9D6C-8BDBE3A3ED97}" srcOrd="1" destOrd="0" parTransId="{31C9D204-5595-FF47-90DD-B536D97462CD}" sibTransId="{3F2EC697-9FF9-554F-97F8-3B440FA8B8A0}"/>
    <dgm:cxn modelId="{4D781605-B6A1-6D4F-91A4-45FDCE701210}" type="presOf" srcId="{3EE495F2-484A-114D-B925-DE2DC25CEE41}" destId="{D28963F9-9361-45C3-85E0-96BC64263196}" srcOrd="0" destOrd="0" presId="urn:microsoft.com/office/officeart/2018/2/layout/IconVerticalSolidList"/>
    <dgm:cxn modelId="{AACB333D-7C6C-C24C-AF37-2A16073DE6C0}" type="presOf" srcId="{92AADEA5-25E7-ED40-9D6C-8BDBE3A3ED97}" destId="{9A88CD9D-DD11-424A-9D01-A13A89EE67A7}" srcOrd="0" destOrd="0" presId="urn:microsoft.com/office/officeart/2018/2/layout/IconVerticalSolidList"/>
    <dgm:cxn modelId="{05A2D547-E9A3-1B4A-90A2-A2DFE3B322E3}" srcId="{D49F7BF3-B2CC-4CE4-A96D-9D01D63DB9EB}" destId="{6090D82D-F34B-E842-933F-4E9C4A2B4EE7}" srcOrd="2" destOrd="0" parTransId="{76BC2EBE-95B3-9446-A184-A8F7D386725C}" sibTransId="{EC71AAF8-6CD7-334B-9B9C-28298FECDDF1}"/>
    <dgm:cxn modelId="{7209E050-1E47-5A4A-9C80-F0F8F117AD4A}" type="presOf" srcId="{67B7EE52-8C7E-4A81-A0FF-B81B836C4AF2}" destId="{295B1885-0681-485D-B50D-6C88F2CFBF7D}" srcOrd="0" destOrd="0" presId="urn:microsoft.com/office/officeart/2018/2/layout/IconVerticalSolidList"/>
    <dgm:cxn modelId="{D33B9B60-52FB-420C-9BA3-4A38DB10C41E}" srcId="{D49F7BF3-B2CC-4CE4-A96D-9D01D63DB9EB}" destId="{67B7EE52-8C7E-4A81-A0FF-B81B836C4AF2}" srcOrd="0" destOrd="0" parTransId="{AB12E99E-E71F-45C5-986A-35618D9E068A}" sibTransId="{70EE245E-7634-4340-AEEA-24CF9AD5F665}"/>
    <dgm:cxn modelId="{DC90FFB3-00F3-3D49-B535-2BD05EED8F68}" srcId="{D49F7BF3-B2CC-4CE4-A96D-9D01D63DB9EB}" destId="{14C3AF69-50FE-384B-AA23-0A17901CFF47}" srcOrd="3" destOrd="0" parTransId="{43405962-5387-604A-A712-3124F0AB4CC6}" sibTransId="{6038F537-D262-3644-A938-2A102C38ADD8}"/>
    <dgm:cxn modelId="{F0C115BA-653D-D048-9377-689751287294}" type="presOf" srcId="{6090D82D-F34B-E842-933F-4E9C4A2B4EE7}" destId="{A192A5DB-6EA2-48DF-B76D-9D8D7C836555}" srcOrd="0" destOrd="0" presId="urn:microsoft.com/office/officeart/2018/2/layout/IconVerticalSolidList"/>
    <dgm:cxn modelId="{AF36BDBC-BC57-4045-9ECA-71EB56A067BB}" type="presOf" srcId="{14C3AF69-50FE-384B-AA23-0A17901CFF47}" destId="{2632DEAD-FCE6-4D0F-B024-A1B2CF598751}" srcOrd="0" destOrd="0" presId="urn:microsoft.com/office/officeart/2018/2/layout/IconVerticalSolidList"/>
    <dgm:cxn modelId="{2762FFC8-40C8-9C4C-BDC7-4DDA9C089D25}" srcId="{D49F7BF3-B2CC-4CE4-A96D-9D01D63DB9EB}" destId="{3EE495F2-484A-114D-B925-DE2DC25CEE41}" srcOrd="4" destOrd="0" parTransId="{40859EE5-7AC9-514A-991F-2B2543C8ACCC}" sibTransId="{FDE72333-658C-8A40-89BC-AF59CC5E4A8F}"/>
    <dgm:cxn modelId="{F4213CE9-9D04-7142-8871-BEF397D1AAE0}" type="presOf" srcId="{D49F7BF3-B2CC-4CE4-A96D-9D01D63DB9EB}" destId="{99AB622E-A946-4895-8575-CF337529DA0D}" srcOrd="0" destOrd="0" presId="urn:microsoft.com/office/officeart/2018/2/layout/IconVerticalSolidList"/>
    <dgm:cxn modelId="{339EDFE3-7046-F340-BDB0-F41E4E4A4289}" type="presParOf" srcId="{99AB622E-A946-4895-8575-CF337529DA0D}" destId="{39059AD2-BD46-45C4-BD87-CBCBF9954CAF}" srcOrd="0" destOrd="0" presId="urn:microsoft.com/office/officeart/2018/2/layout/IconVerticalSolidList"/>
    <dgm:cxn modelId="{78A7EE40-2CDF-E141-A6F0-16BF1AA2B75F}" type="presParOf" srcId="{39059AD2-BD46-45C4-BD87-CBCBF9954CAF}" destId="{A7014C3B-2673-45B8-94B5-E2A1DF8B4A1E}" srcOrd="0" destOrd="0" presId="urn:microsoft.com/office/officeart/2018/2/layout/IconVerticalSolidList"/>
    <dgm:cxn modelId="{EA8E6CC2-B160-AD45-A2C1-9D1AFD272BC6}" type="presParOf" srcId="{39059AD2-BD46-45C4-BD87-CBCBF9954CAF}" destId="{7EB195FC-2B82-419C-885E-E6FDACAD9FDD}" srcOrd="1" destOrd="0" presId="urn:microsoft.com/office/officeart/2018/2/layout/IconVerticalSolidList"/>
    <dgm:cxn modelId="{8FE30C03-612C-6D44-BC21-1441AFD4550B}" type="presParOf" srcId="{39059AD2-BD46-45C4-BD87-CBCBF9954CAF}" destId="{460F09B0-ACAA-4113-9DA7-778E5A83F983}" srcOrd="2" destOrd="0" presId="urn:microsoft.com/office/officeart/2018/2/layout/IconVerticalSolidList"/>
    <dgm:cxn modelId="{DFB804B2-33B7-D444-9EC4-B085A7A6DCAE}" type="presParOf" srcId="{39059AD2-BD46-45C4-BD87-CBCBF9954CAF}" destId="{295B1885-0681-485D-B50D-6C88F2CFBF7D}" srcOrd="3" destOrd="0" presId="urn:microsoft.com/office/officeart/2018/2/layout/IconVerticalSolidList"/>
    <dgm:cxn modelId="{8DE899AB-53F5-F144-A860-6A6000BC7396}" type="presParOf" srcId="{99AB622E-A946-4895-8575-CF337529DA0D}" destId="{FF53221D-5037-4714-A15F-71C413FE3C71}" srcOrd="1" destOrd="0" presId="urn:microsoft.com/office/officeart/2018/2/layout/IconVerticalSolidList"/>
    <dgm:cxn modelId="{9070BF39-5578-6C4A-8ACE-51D064A4DA6B}" type="presParOf" srcId="{99AB622E-A946-4895-8575-CF337529DA0D}" destId="{2D34D632-1EC5-4790-938E-9AE520B408CC}" srcOrd="2" destOrd="0" presId="urn:microsoft.com/office/officeart/2018/2/layout/IconVerticalSolidList"/>
    <dgm:cxn modelId="{2D052D23-3EA3-6841-9E63-299FA0F2E6B8}" type="presParOf" srcId="{2D34D632-1EC5-4790-938E-9AE520B408CC}" destId="{26F706CF-682E-43E5-9549-EE7D69858979}" srcOrd="0" destOrd="0" presId="urn:microsoft.com/office/officeart/2018/2/layout/IconVerticalSolidList"/>
    <dgm:cxn modelId="{E5B9C07D-8996-A74E-9F2C-CB3D8CE2CB8F}" type="presParOf" srcId="{2D34D632-1EC5-4790-938E-9AE520B408CC}" destId="{06CD24DF-2D03-4579-8104-0DBBD17C88E9}" srcOrd="1" destOrd="0" presId="urn:microsoft.com/office/officeart/2018/2/layout/IconVerticalSolidList"/>
    <dgm:cxn modelId="{A044B8B0-0134-354C-ADDD-7F24779582AB}" type="presParOf" srcId="{2D34D632-1EC5-4790-938E-9AE520B408CC}" destId="{A84D375A-EBBE-4F73-8E49-E463280AA5E3}" srcOrd="2" destOrd="0" presId="urn:microsoft.com/office/officeart/2018/2/layout/IconVerticalSolidList"/>
    <dgm:cxn modelId="{362FEFE1-C2F7-BB46-9F17-9611B1F76102}" type="presParOf" srcId="{2D34D632-1EC5-4790-938E-9AE520B408CC}" destId="{9A88CD9D-DD11-424A-9D01-A13A89EE67A7}" srcOrd="3" destOrd="0" presId="urn:microsoft.com/office/officeart/2018/2/layout/IconVerticalSolidList"/>
    <dgm:cxn modelId="{C76F37AB-F041-5349-A6A6-5A491651AFE3}" type="presParOf" srcId="{99AB622E-A946-4895-8575-CF337529DA0D}" destId="{0B572AEB-2DB2-48D0-8706-7BD86C3D2884}" srcOrd="3" destOrd="0" presId="urn:microsoft.com/office/officeart/2018/2/layout/IconVerticalSolidList"/>
    <dgm:cxn modelId="{37BFCE86-97D0-0745-8909-0B7C2CAD4D67}" type="presParOf" srcId="{99AB622E-A946-4895-8575-CF337529DA0D}" destId="{7134B1A6-D17F-4E19-A58C-19CDBFB05B90}" srcOrd="4" destOrd="0" presId="urn:microsoft.com/office/officeart/2018/2/layout/IconVerticalSolidList"/>
    <dgm:cxn modelId="{E213AF62-286B-0241-9665-9F2FD9E51E41}" type="presParOf" srcId="{7134B1A6-D17F-4E19-A58C-19CDBFB05B90}" destId="{388547EE-3DAD-4447-BD5B-6A30A4257CA8}" srcOrd="0" destOrd="0" presId="urn:microsoft.com/office/officeart/2018/2/layout/IconVerticalSolidList"/>
    <dgm:cxn modelId="{D1437616-19A0-D74D-AB29-FEC16AD1AF4B}" type="presParOf" srcId="{7134B1A6-D17F-4E19-A58C-19CDBFB05B90}" destId="{12C3B86E-1138-4254-A31C-C13D1BAFF88E}" srcOrd="1" destOrd="0" presId="urn:microsoft.com/office/officeart/2018/2/layout/IconVerticalSolidList"/>
    <dgm:cxn modelId="{2BC61B4A-D6B1-E443-800B-79DB91305DEC}" type="presParOf" srcId="{7134B1A6-D17F-4E19-A58C-19CDBFB05B90}" destId="{14BA9F9F-52CB-41F8-9DE9-0DC35BE765D6}" srcOrd="2" destOrd="0" presId="urn:microsoft.com/office/officeart/2018/2/layout/IconVerticalSolidList"/>
    <dgm:cxn modelId="{1730622D-7560-4744-A1F8-0FCB92548EB6}" type="presParOf" srcId="{7134B1A6-D17F-4E19-A58C-19CDBFB05B90}" destId="{A192A5DB-6EA2-48DF-B76D-9D8D7C836555}" srcOrd="3" destOrd="0" presId="urn:microsoft.com/office/officeart/2018/2/layout/IconVerticalSolidList"/>
    <dgm:cxn modelId="{9CD02566-C034-F74F-83FE-B8690237A07E}" type="presParOf" srcId="{99AB622E-A946-4895-8575-CF337529DA0D}" destId="{2B99D772-8C96-48C4-BE1F-02B69AA79CD1}" srcOrd="5" destOrd="0" presId="urn:microsoft.com/office/officeart/2018/2/layout/IconVerticalSolidList"/>
    <dgm:cxn modelId="{19212741-AC38-A543-B82B-4410A51BA1BC}" type="presParOf" srcId="{99AB622E-A946-4895-8575-CF337529DA0D}" destId="{5A169272-7AE1-416C-A58D-DC4682E988E2}" srcOrd="6" destOrd="0" presId="urn:microsoft.com/office/officeart/2018/2/layout/IconVerticalSolidList"/>
    <dgm:cxn modelId="{55613E66-2508-C642-9039-4EA416C15312}" type="presParOf" srcId="{5A169272-7AE1-416C-A58D-DC4682E988E2}" destId="{72DBCC7A-7F23-4604-9DA3-75C30F961A6F}" srcOrd="0" destOrd="0" presId="urn:microsoft.com/office/officeart/2018/2/layout/IconVerticalSolidList"/>
    <dgm:cxn modelId="{88FFE477-9266-9546-8675-FCC744DBEEA1}" type="presParOf" srcId="{5A169272-7AE1-416C-A58D-DC4682E988E2}" destId="{E05FDE82-B7DF-41EB-ACAE-6E44C9A24C79}" srcOrd="1" destOrd="0" presId="urn:microsoft.com/office/officeart/2018/2/layout/IconVerticalSolidList"/>
    <dgm:cxn modelId="{0564E124-1F56-7742-A7DA-41E094843336}" type="presParOf" srcId="{5A169272-7AE1-416C-A58D-DC4682E988E2}" destId="{30448D3E-9C85-4BA9-BF32-AD7D23EC0AD9}" srcOrd="2" destOrd="0" presId="urn:microsoft.com/office/officeart/2018/2/layout/IconVerticalSolidList"/>
    <dgm:cxn modelId="{7BA85F2D-8D96-9841-8335-93C5BAFCA4DF}" type="presParOf" srcId="{5A169272-7AE1-416C-A58D-DC4682E988E2}" destId="{2632DEAD-FCE6-4D0F-B024-A1B2CF598751}" srcOrd="3" destOrd="0" presId="urn:microsoft.com/office/officeart/2018/2/layout/IconVerticalSolidList"/>
    <dgm:cxn modelId="{CF68FC29-A82B-1F45-BFDF-D2AEE6D2553A}" type="presParOf" srcId="{99AB622E-A946-4895-8575-CF337529DA0D}" destId="{2F107C98-3B18-4974-B22C-954182C62BEA}" srcOrd="7" destOrd="0" presId="urn:microsoft.com/office/officeart/2018/2/layout/IconVerticalSolidList"/>
    <dgm:cxn modelId="{755596B5-88E2-AA4A-AE5D-5CF1132CEC8E}" type="presParOf" srcId="{99AB622E-A946-4895-8575-CF337529DA0D}" destId="{170BB709-B37F-44B8-A561-747EE2D288D2}" srcOrd="8" destOrd="0" presId="urn:microsoft.com/office/officeart/2018/2/layout/IconVerticalSolidList"/>
    <dgm:cxn modelId="{51528C4C-BCD4-3640-9A85-2BEED273284C}" type="presParOf" srcId="{170BB709-B37F-44B8-A561-747EE2D288D2}" destId="{D8C6CA77-A3B8-48FF-80D2-15C01FAA04F3}" srcOrd="0" destOrd="0" presId="urn:microsoft.com/office/officeart/2018/2/layout/IconVerticalSolidList"/>
    <dgm:cxn modelId="{96050283-8977-7C48-BF89-A346B32843B8}" type="presParOf" srcId="{170BB709-B37F-44B8-A561-747EE2D288D2}" destId="{75856F0A-440A-4E1D-B0D2-BC65C8B39230}" srcOrd="1" destOrd="0" presId="urn:microsoft.com/office/officeart/2018/2/layout/IconVerticalSolidList"/>
    <dgm:cxn modelId="{435AD230-49EA-EF44-A60A-EABA19DCF4C7}" type="presParOf" srcId="{170BB709-B37F-44B8-A561-747EE2D288D2}" destId="{9EDC5F84-5983-488F-8C40-D2979A6E0411}" srcOrd="2" destOrd="0" presId="urn:microsoft.com/office/officeart/2018/2/layout/IconVerticalSolidList"/>
    <dgm:cxn modelId="{1758D7A7-8B28-6F48-BADB-E7F410C4AFEE}" type="presParOf" srcId="{170BB709-B37F-44B8-A561-747EE2D288D2}" destId="{D28963F9-9361-45C3-85E0-96BC642631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01F744-F58F-CF44-850F-C9C725FA0CBC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75CB2EB-F0D6-7140-A32C-E79215A5C2CD}">
      <dgm:prSet/>
      <dgm:spPr/>
      <dgm:t>
        <a:bodyPr/>
        <a:lstStyle/>
        <a:p>
          <a:r>
            <a:rPr lang="en-US"/>
            <a:t>There is no single right or wrong answer</a:t>
          </a:r>
        </a:p>
      </dgm:t>
    </dgm:pt>
    <dgm:pt modelId="{91B89451-3C57-FE46-8640-8BC72E3A935B}" type="parTrans" cxnId="{BBB96158-6CF4-D648-A932-CAB75E73AA25}">
      <dgm:prSet/>
      <dgm:spPr/>
      <dgm:t>
        <a:bodyPr/>
        <a:lstStyle/>
        <a:p>
          <a:endParaRPr lang="en-US"/>
        </a:p>
      </dgm:t>
    </dgm:pt>
    <dgm:pt modelId="{0E6FDFAB-C854-104F-A208-B275CE13C687}" type="sibTrans" cxnId="{BBB96158-6CF4-D648-A932-CAB75E73AA25}">
      <dgm:prSet/>
      <dgm:spPr/>
      <dgm:t>
        <a:bodyPr/>
        <a:lstStyle/>
        <a:p>
          <a:endParaRPr lang="en-US"/>
        </a:p>
      </dgm:t>
    </dgm:pt>
    <dgm:pt modelId="{6AAF8644-B496-284C-8D79-3F56D3F44E6D}">
      <dgm:prSet/>
      <dgm:spPr/>
      <dgm:t>
        <a:bodyPr/>
        <a:lstStyle/>
        <a:p>
          <a:r>
            <a:rPr lang="en-US" dirty="0"/>
            <a:t>Your answer must be consistent with your stakeholder’s values, concerns, and priorities</a:t>
          </a:r>
        </a:p>
      </dgm:t>
    </dgm:pt>
    <dgm:pt modelId="{428A04DA-9E73-8444-B824-A32706C6014E}" type="parTrans" cxnId="{4508F82D-81CC-D34E-9DF0-50766A7147FB}">
      <dgm:prSet/>
      <dgm:spPr/>
      <dgm:t>
        <a:bodyPr/>
        <a:lstStyle/>
        <a:p>
          <a:endParaRPr lang="en-US"/>
        </a:p>
      </dgm:t>
    </dgm:pt>
    <dgm:pt modelId="{DB4F2A54-E0C4-2045-8BA7-665D75D52778}" type="sibTrans" cxnId="{4508F82D-81CC-D34E-9DF0-50766A7147FB}">
      <dgm:prSet/>
      <dgm:spPr/>
      <dgm:t>
        <a:bodyPr/>
        <a:lstStyle/>
        <a:p>
          <a:endParaRPr lang="en-US"/>
        </a:p>
      </dgm:t>
    </dgm:pt>
    <dgm:pt modelId="{60D80F53-AC00-9647-8B41-8B5781AA7229}" type="pres">
      <dgm:prSet presAssocID="{1301F744-F58F-CF44-850F-C9C725FA0CBC}" presName="linear" presStyleCnt="0">
        <dgm:presLayoutVars>
          <dgm:animLvl val="lvl"/>
          <dgm:resizeHandles val="exact"/>
        </dgm:presLayoutVars>
      </dgm:prSet>
      <dgm:spPr/>
    </dgm:pt>
    <dgm:pt modelId="{85D8100E-258F-1245-9736-D879C7E147D3}" type="pres">
      <dgm:prSet presAssocID="{075CB2EB-F0D6-7140-A32C-E79215A5C2C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31FE49-B88A-EE4C-B674-DDD1AD6C3C14}" type="pres">
      <dgm:prSet presAssocID="{0E6FDFAB-C854-104F-A208-B275CE13C687}" presName="spacer" presStyleCnt="0"/>
      <dgm:spPr/>
    </dgm:pt>
    <dgm:pt modelId="{27321503-85A6-CF48-8E6C-2F28E2FAA6CD}" type="pres">
      <dgm:prSet presAssocID="{6AAF8644-B496-284C-8D79-3F56D3F44E6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43D1920-A826-B841-BC28-42C4FA384304}" type="presOf" srcId="{075CB2EB-F0D6-7140-A32C-E79215A5C2CD}" destId="{85D8100E-258F-1245-9736-D879C7E147D3}" srcOrd="0" destOrd="0" presId="urn:microsoft.com/office/officeart/2005/8/layout/vList2"/>
    <dgm:cxn modelId="{4508F82D-81CC-D34E-9DF0-50766A7147FB}" srcId="{1301F744-F58F-CF44-850F-C9C725FA0CBC}" destId="{6AAF8644-B496-284C-8D79-3F56D3F44E6D}" srcOrd="1" destOrd="0" parTransId="{428A04DA-9E73-8444-B824-A32706C6014E}" sibTransId="{DB4F2A54-E0C4-2045-8BA7-665D75D52778}"/>
    <dgm:cxn modelId="{4456393D-F30F-6B49-AFCF-34C3E0827088}" type="presOf" srcId="{1301F744-F58F-CF44-850F-C9C725FA0CBC}" destId="{60D80F53-AC00-9647-8B41-8B5781AA7229}" srcOrd="0" destOrd="0" presId="urn:microsoft.com/office/officeart/2005/8/layout/vList2"/>
    <dgm:cxn modelId="{B9C52F52-FB78-6748-8739-22B4F226E6E1}" type="presOf" srcId="{6AAF8644-B496-284C-8D79-3F56D3F44E6D}" destId="{27321503-85A6-CF48-8E6C-2F28E2FAA6CD}" srcOrd="0" destOrd="0" presId="urn:microsoft.com/office/officeart/2005/8/layout/vList2"/>
    <dgm:cxn modelId="{BBB96158-6CF4-D648-A932-CAB75E73AA25}" srcId="{1301F744-F58F-CF44-850F-C9C725FA0CBC}" destId="{075CB2EB-F0D6-7140-A32C-E79215A5C2CD}" srcOrd="0" destOrd="0" parTransId="{91B89451-3C57-FE46-8640-8BC72E3A935B}" sibTransId="{0E6FDFAB-C854-104F-A208-B275CE13C687}"/>
    <dgm:cxn modelId="{C5765713-8763-7D49-9A4C-56FB3FC28E41}" type="presParOf" srcId="{60D80F53-AC00-9647-8B41-8B5781AA7229}" destId="{85D8100E-258F-1245-9736-D879C7E147D3}" srcOrd="0" destOrd="0" presId="urn:microsoft.com/office/officeart/2005/8/layout/vList2"/>
    <dgm:cxn modelId="{48F7FD85-B182-8242-A6B1-8F841E269EAA}" type="presParOf" srcId="{60D80F53-AC00-9647-8B41-8B5781AA7229}" destId="{2931FE49-B88A-EE4C-B674-DDD1AD6C3C14}" srcOrd="1" destOrd="0" presId="urn:microsoft.com/office/officeart/2005/8/layout/vList2"/>
    <dgm:cxn modelId="{EFF00269-8BF0-8249-8038-A093D3D7B3C8}" type="presParOf" srcId="{60D80F53-AC00-9647-8B41-8B5781AA7229}" destId="{27321503-85A6-CF48-8E6C-2F28E2FAA6C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E59B3BA-FB5D-4249-8860-456115B67AE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F9CCC32-528E-0E46-9D1F-047739451961}">
      <dgm:prSet/>
      <dgm:spPr/>
      <dgm:t>
        <a:bodyPr/>
        <a:lstStyle/>
        <a:p>
          <a:r>
            <a:rPr lang="en-US" b="1"/>
            <a:t>Assignment 2: </a:t>
          </a:r>
          <a:r>
            <a:rPr lang="en-US"/>
            <a:t>Research + Narrative Planning</a:t>
          </a:r>
        </a:p>
      </dgm:t>
    </dgm:pt>
    <dgm:pt modelId="{39127284-7400-9B4F-87B1-628D5373195D}" type="parTrans" cxnId="{CFDEDD64-FE8D-BA49-988A-7550F91B82B4}">
      <dgm:prSet/>
      <dgm:spPr/>
      <dgm:t>
        <a:bodyPr/>
        <a:lstStyle/>
        <a:p>
          <a:endParaRPr lang="en-US"/>
        </a:p>
      </dgm:t>
    </dgm:pt>
    <dgm:pt modelId="{78471905-2D12-3B48-8FCB-6E20EE7EBA61}" type="sibTrans" cxnId="{CFDEDD64-FE8D-BA49-988A-7550F91B82B4}">
      <dgm:prSet/>
      <dgm:spPr/>
      <dgm:t>
        <a:bodyPr/>
        <a:lstStyle/>
        <a:p>
          <a:endParaRPr lang="en-US"/>
        </a:p>
      </dgm:t>
    </dgm:pt>
    <dgm:pt modelId="{03EDBB5F-0DAF-134B-933F-680CD80F330C}">
      <dgm:prSet/>
      <dgm:spPr/>
      <dgm:t>
        <a:bodyPr/>
        <a:lstStyle/>
        <a:p>
          <a:r>
            <a:rPr lang="en-US" b="1"/>
            <a:t>Assignment 3: </a:t>
          </a:r>
          <a:r>
            <a:rPr lang="en-US"/>
            <a:t>Full Case Study Draft</a:t>
          </a:r>
        </a:p>
      </dgm:t>
    </dgm:pt>
    <dgm:pt modelId="{238ECA19-E580-3740-9269-EB66F99B14CC}" type="parTrans" cxnId="{2AB27754-D940-824D-ADB6-6838ABC2294D}">
      <dgm:prSet/>
      <dgm:spPr/>
      <dgm:t>
        <a:bodyPr/>
        <a:lstStyle/>
        <a:p>
          <a:endParaRPr lang="en-US"/>
        </a:p>
      </dgm:t>
    </dgm:pt>
    <dgm:pt modelId="{113480E6-8144-D440-9FBA-647F15314F80}" type="sibTrans" cxnId="{2AB27754-D940-824D-ADB6-6838ABC2294D}">
      <dgm:prSet/>
      <dgm:spPr/>
      <dgm:t>
        <a:bodyPr/>
        <a:lstStyle/>
        <a:p>
          <a:endParaRPr lang="en-US"/>
        </a:p>
      </dgm:t>
    </dgm:pt>
    <dgm:pt modelId="{985D628B-8FFD-8248-BE56-267F8C8F307D}">
      <dgm:prSet/>
      <dgm:spPr/>
      <dgm:t>
        <a:bodyPr/>
        <a:lstStyle/>
        <a:p>
          <a:r>
            <a:rPr lang="en-US" b="1"/>
            <a:t>Assignment 4: </a:t>
          </a:r>
          <a:r>
            <a:rPr lang="en-US"/>
            <a:t>Final Handout</a:t>
          </a:r>
        </a:p>
      </dgm:t>
    </dgm:pt>
    <dgm:pt modelId="{E70FF823-0D5C-7B4A-A09C-F3545D6DDDB1}" type="parTrans" cxnId="{500F32CB-BC99-9147-94FA-B8F92F508DA4}">
      <dgm:prSet/>
      <dgm:spPr/>
      <dgm:t>
        <a:bodyPr/>
        <a:lstStyle/>
        <a:p>
          <a:endParaRPr lang="en-US"/>
        </a:p>
      </dgm:t>
    </dgm:pt>
    <dgm:pt modelId="{FFAD5DA4-C3D4-4342-843A-949BD0BA0159}" type="sibTrans" cxnId="{500F32CB-BC99-9147-94FA-B8F92F508DA4}">
      <dgm:prSet/>
      <dgm:spPr/>
      <dgm:t>
        <a:bodyPr/>
        <a:lstStyle/>
        <a:p>
          <a:endParaRPr lang="en-US"/>
        </a:p>
      </dgm:t>
    </dgm:pt>
    <dgm:pt modelId="{E3DCDF7F-1D21-F64D-9C38-16549DAFA42D}" type="pres">
      <dgm:prSet presAssocID="{3E59B3BA-FB5D-4249-8860-456115B67AE5}" presName="linear" presStyleCnt="0">
        <dgm:presLayoutVars>
          <dgm:animLvl val="lvl"/>
          <dgm:resizeHandles val="exact"/>
        </dgm:presLayoutVars>
      </dgm:prSet>
      <dgm:spPr/>
    </dgm:pt>
    <dgm:pt modelId="{B43FFFD5-F72D-0841-B9C1-CB58DE9F25BF}" type="pres">
      <dgm:prSet presAssocID="{2F9CCC32-528E-0E46-9D1F-04773945196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C595F53-EF89-8F45-9641-9C6B9EF33A57}" type="pres">
      <dgm:prSet presAssocID="{78471905-2D12-3B48-8FCB-6E20EE7EBA61}" presName="spacer" presStyleCnt="0"/>
      <dgm:spPr/>
    </dgm:pt>
    <dgm:pt modelId="{857D8C42-7CC2-7C4B-A6C0-159823608CA4}" type="pres">
      <dgm:prSet presAssocID="{03EDBB5F-0DAF-134B-933F-680CD80F33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343EA4-5995-344F-ACEA-54A6E2BEC21C}" type="pres">
      <dgm:prSet presAssocID="{113480E6-8144-D440-9FBA-647F15314F80}" presName="spacer" presStyleCnt="0"/>
      <dgm:spPr/>
    </dgm:pt>
    <dgm:pt modelId="{D66A03A4-D1C5-FE4B-B6A2-50F267A17BA2}" type="pres">
      <dgm:prSet presAssocID="{985D628B-8FFD-8248-BE56-267F8C8F307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AB27754-D940-824D-ADB6-6838ABC2294D}" srcId="{3E59B3BA-FB5D-4249-8860-456115B67AE5}" destId="{03EDBB5F-0DAF-134B-933F-680CD80F330C}" srcOrd="1" destOrd="0" parTransId="{238ECA19-E580-3740-9269-EB66F99B14CC}" sibTransId="{113480E6-8144-D440-9FBA-647F15314F80}"/>
    <dgm:cxn modelId="{CFDEDD64-FE8D-BA49-988A-7550F91B82B4}" srcId="{3E59B3BA-FB5D-4249-8860-456115B67AE5}" destId="{2F9CCC32-528E-0E46-9D1F-047739451961}" srcOrd="0" destOrd="0" parTransId="{39127284-7400-9B4F-87B1-628D5373195D}" sibTransId="{78471905-2D12-3B48-8FCB-6E20EE7EBA61}"/>
    <dgm:cxn modelId="{0539FE68-669B-2A46-B760-2C92968AED07}" type="presOf" srcId="{03EDBB5F-0DAF-134B-933F-680CD80F330C}" destId="{857D8C42-7CC2-7C4B-A6C0-159823608CA4}" srcOrd="0" destOrd="0" presId="urn:microsoft.com/office/officeart/2005/8/layout/vList2"/>
    <dgm:cxn modelId="{2723606A-06EA-B941-B6A4-59CE125A2C95}" type="presOf" srcId="{2F9CCC32-528E-0E46-9D1F-047739451961}" destId="{B43FFFD5-F72D-0841-B9C1-CB58DE9F25BF}" srcOrd="0" destOrd="0" presId="urn:microsoft.com/office/officeart/2005/8/layout/vList2"/>
    <dgm:cxn modelId="{C5B0F3B6-49A5-FC4F-936E-10E5BCDB6D09}" type="presOf" srcId="{985D628B-8FFD-8248-BE56-267F8C8F307D}" destId="{D66A03A4-D1C5-FE4B-B6A2-50F267A17BA2}" srcOrd="0" destOrd="0" presId="urn:microsoft.com/office/officeart/2005/8/layout/vList2"/>
    <dgm:cxn modelId="{88F098BC-A519-FE49-B0ED-34D55934A5D7}" type="presOf" srcId="{3E59B3BA-FB5D-4249-8860-456115B67AE5}" destId="{E3DCDF7F-1D21-F64D-9C38-16549DAFA42D}" srcOrd="0" destOrd="0" presId="urn:microsoft.com/office/officeart/2005/8/layout/vList2"/>
    <dgm:cxn modelId="{500F32CB-BC99-9147-94FA-B8F92F508DA4}" srcId="{3E59B3BA-FB5D-4249-8860-456115B67AE5}" destId="{985D628B-8FFD-8248-BE56-267F8C8F307D}" srcOrd="2" destOrd="0" parTransId="{E70FF823-0D5C-7B4A-A09C-F3545D6DDDB1}" sibTransId="{FFAD5DA4-C3D4-4342-843A-949BD0BA0159}"/>
    <dgm:cxn modelId="{A9CF2248-34CD-ED42-B428-C924C7DEDB5A}" type="presParOf" srcId="{E3DCDF7F-1D21-F64D-9C38-16549DAFA42D}" destId="{B43FFFD5-F72D-0841-B9C1-CB58DE9F25BF}" srcOrd="0" destOrd="0" presId="urn:microsoft.com/office/officeart/2005/8/layout/vList2"/>
    <dgm:cxn modelId="{01C89BC4-FC5B-CB49-8254-AAAFC4546B54}" type="presParOf" srcId="{E3DCDF7F-1D21-F64D-9C38-16549DAFA42D}" destId="{3C595F53-EF89-8F45-9641-9C6B9EF33A57}" srcOrd="1" destOrd="0" presId="urn:microsoft.com/office/officeart/2005/8/layout/vList2"/>
    <dgm:cxn modelId="{F137A966-A78E-8C41-9411-132218586884}" type="presParOf" srcId="{E3DCDF7F-1D21-F64D-9C38-16549DAFA42D}" destId="{857D8C42-7CC2-7C4B-A6C0-159823608CA4}" srcOrd="2" destOrd="0" presId="urn:microsoft.com/office/officeart/2005/8/layout/vList2"/>
    <dgm:cxn modelId="{3DD1D32A-94FA-D541-A99C-D05183200D46}" type="presParOf" srcId="{E3DCDF7F-1D21-F64D-9C38-16549DAFA42D}" destId="{14343EA4-5995-344F-ACEA-54A6E2BEC21C}" srcOrd="3" destOrd="0" presId="urn:microsoft.com/office/officeart/2005/8/layout/vList2"/>
    <dgm:cxn modelId="{929C8693-AB5F-AB46-90BB-4BCB53F9CCAA}" type="presParOf" srcId="{E3DCDF7F-1D21-F64D-9C38-16549DAFA42D}" destId="{D66A03A4-D1C5-FE4B-B6A2-50F267A17B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79D09-BFE4-4C50-AC9C-4CA8BF2A5773}">
      <dsp:nvSpPr>
        <dsp:cNvPr id="0" name=""/>
        <dsp:cNvSpPr/>
      </dsp:nvSpPr>
      <dsp:spPr>
        <a:xfrm>
          <a:off x="0" y="3404"/>
          <a:ext cx="7886700" cy="7251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F1B5CF-762D-4BBE-A05A-CF3DC24D258B}">
      <dsp:nvSpPr>
        <dsp:cNvPr id="0" name=""/>
        <dsp:cNvSpPr/>
      </dsp:nvSpPr>
      <dsp:spPr>
        <a:xfrm>
          <a:off x="219348" y="166556"/>
          <a:ext cx="398815" cy="3988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0370F-7AC4-407D-95FA-DC0FBF8741D8}">
      <dsp:nvSpPr>
        <dsp:cNvPr id="0" name=""/>
        <dsp:cNvSpPr/>
      </dsp:nvSpPr>
      <dsp:spPr>
        <a:xfrm>
          <a:off x="837512" y="3404"/>
          <a:ext cx="7049187" cy="725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42" tIns="76742" rIns="76742" bIns="7674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</a:t>
          </a:r>
          <a:r>
            <a:rPr lang="en-US" sz="1700" b="1" kern="1200" dirty="0"/>
            <a:t>stakeholder</a:t>
          </a:r>
          <a:r>
            <a:rPr lang="en-US" sz="1700" kern="1200" dirty="0"/>
            <a:t> is someone who has a </a:t>
          </a:r>
          <a:r>
            <a:rPr lang="en-US" sz="1700" b="1" kern="1200" dirty="0"/>
            <a:t>personal, professional, or societal interest</a:t>
          </a:r>
          <a:r>
            <a:rPr lang="en-US" sz="1700" kern="1200" dirty="0"/>
            <a:t> in the outcome of a public issue or decision.</a:t>
          </a:r>
        </a:p>
      </dsp:txBody>
      <dsp:txXfrm>
        <a:off x="837512" y="3404"/>
        <a:ext cx="7049187" cy="725119"/>
      </dsp:txXfrm>
    </dsp:sp>
    <dsp:sp modelId="{2B316A83-5DC9-4F4A-ACAE-AACB5B6BC24F}">
      <dsp:nvSpPr>
        <dsp:cNvPr id="0" name=""/>
        <dsp:cNvSpPr/>
      </dsp:nvSpPr>
      <dsp:spPr>
        <a:xfrm>
          <a:off x="0" y="909803"/>
          <a:ext cx="7886700" cy="7251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E35C3-B440-4E03-9A09-3F6878C4A5D9}">
      <dsp:nvSpPr>
        <dsp:cNvPr id="0" name=""/>
        <dsp:cNvSpPr/>
      </dsp:nvSpPr>
      <dsp:spPr>
        <a:xfrm>
          <a:off x="219348" y="1072955"/>
          <a:ext cx="398815" cy="3988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68626E-0320-4E02-95ED-169D64998FBE}">
      <dsp:nvSpPr>
        <dsp:cNvPr id="0" name=""/>
        <dsp:cNvSpPr/>
      </dsp:nvSpPr>
      <dsp:spPr>
        <a:xfrm>
          <a:off x="837512" y="909803"/>
          <a:ext cx="7049187" cy="725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42" tIns="76742" rIns="76742" bIns="7674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Stakeholders may be </a:t>
          </a:r>
          <a:r>
            <a:rPr lang="en-US" sz="1700" b="1" kern="1200" dirty="0"/>
            <a:t>directly affected</a:t>
          </a:r>
          <a:r>
            <a:rPr lang="en-US" sz="1700" kern="1200" dirty="0"/>
            <a:t> by the issue or may </a:t>
          </a:r>
          <a:r>
            <a:rPr lang="en-US" sz="1700" b="1" kern="1200" dirty="0"/>
            <a:t>influence how it’s handled</a:t>
          </a:r>
          <a:r>
            <a:rPr lang="en-US" sz="1700" kern="1200" dirty="0"/>
            <a:t>.</a:t>
          </a:r>
        </a:p>
      </dsp:txBody>
      <dsp:txXfrm>
        <a:off x="837512" y="909803"/>
        <a:ext cx="7049187" cy="725119"/>
      </dsp:txXfrm>
    </dsp:sp>
    <dsp:sp modelId="{5DE8DFC9-EA7C-48FF-AC99-F2ABC4D3FB54}">
      <dsp:nvSpPr>
        <dsp:cNvPr id="0" name=""/>
        <dsp:cNvSpPr/>
      </dsp:nvSpPr>
      <dsp:spPr>
        <a:xfrm>
          <a:off x="0" y="1816202"/>
          <a:ext cx="7886700" cy="7251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0CA8B-C9D8-40C3-B35F-347AAEFE80C2}">
      <dsp:nvSpPr>
        <dsp:cNvPr id="0" name=""/>
        <dsp:cNvSpPr/>
      </dsp:nvSpPr>
      <dsp:spPr>
        <a:xfrm>
          <a:off x="219348" y="1979354"/>
          <a:ext cx="398815" cy="3988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2BF6CC-1B36-44FB-B807-D8639E09EB96}">
      <dsp:nvSpPr>
        <dsp:cNvPr id="0" name=""/>
        <dsp:cNvSpPr/>
      </dsp:nvSpPr>
      <dsp:spPr>
        <a:xfrm>
          <a:off x="837512" y="1816202"/>
          <a:ext cx="7049187" cy="725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42" tIns="76742" rIns="76742" bIns="7674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They can represent a wide range of roles. For example: Parents, educators, scientists, religious leaders, policymakers, patients, industry professionals, etc.</a:t>
          </a:r>
        </a:p>
      </dsp:txBody>
      <dsp:txXfrm>
        <a:off x="837512" y="1816202"/>
        <a:ext cx="7049187" cy="725119"/>
      </dsp:txXfrm>
    </dsp:sp>
    <dsp:sp modelId="{66A5CEC2-729C-494A-825A-0E033A49747A}">
      <dsp:nvSpPr>
        <dsp:cNvPr id="0" name=""/>
        <dsp:cNvSpPr/>
      </dsp:nvSpPr>
      <dsp:spPr>
        <a:xfrm>
          <a:off x="0" y="2722601"/>
          <a:ext cx="7886700" cy="7251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379E4-76C8-4BAF-9A97-8F010BE0B4BA}">
      <dsp:nvSpPr>
        <dsp:cNvPr id="0" name=""/>
        <dsp:cNvSpPr/>
      </dsp:nvSpPr>
      <dsp:spPr>
        <a:xfrm>
          <a:off x="219348" y="2885753"/>
          <a:ext cx="398815" cy="3988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517DE-C97B-4A92-8229-7126851D289C}">
      <dsp:nvSpPr>
        <dsp:cNvPr id="0" name=""/>
        <dsp:cNvSpPr/>
      </dsp:nvSpPr>
      <dsp:spPr>
        <a:xfrm>
          <a:off x="837512" y="2722601"/>
          <a:ext cx="7049187" cy="725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42" tIns="76742" rIns="76742" bIns="7674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Each stakeholder brings a </a:t>
          </a:r>
          <a:r>
            <a:rPr lang="en-US" sz="1700" b="1" kern="1200" dirty="0"/>
            <a:t>unique perspective, s</a:t>
          </a:r>
          <a:r>
            <a:rPr lang="en-US" sz="1700" kern="1200" dirty="0"/>
            <a:t>pecific </a:t>
          </a:r>
          <a:r>
            <a:rPr lang="en-US" sz="1700" b="1" kern="1200" dirty="0"/>
            <a:t>values and priorities, </a:t>
          </a:r>
          <a:r>
            <a:rPr lang="en-US" sz="1700" b="0" kern="1200" dirty="0"/>
            <a:t>and d</a:t>
          </a:r>
          <a:r>
            <a:rPr lang="en-US" sz="1700" kern="1200" dirty="0"/>
            <a:t>ifferent types of </a:t>
          </a:r>
          <a:r>
            <a:rPr lang="en-US" sz="1700" b="1" kern="1200" dirty="0"/>
            <a:t>evidence</a:t>
          </a:r>
          <a:r>
            <a:rPr lang="en-US" sz="1700" kern="1200" dirty="0"/>
            <a:t> (scientific, religious, ethical, political, etc.)</a:t>
          </a:r>
        </a:p>
      </dsp:txBody>
      <dsp:txXfrm>
        <a:off x="837512" y="2722601"/>
        <a:ext cx="7049187" cy="725119"/>
      </dsp:txXfrm>
    </dsp:sp>
    <dsp:sp modelId="{0EECAED8-F53C-4E2B-8E55-D2394DC47B78}">
      <dsp:nvSpPr>
        <dsp:cNvPr id="0" name=""/>
        <dsp:cNvSpPr/>
      </dsp:nvSpPr>
      <dsp:spPr>
        <a:xfrm>
          <a:off x="0" y="3629000"/>
          <a:ext cx="7886700" cy="7251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83A992-6E61-4141-9550-42164BF19980}">
      <dsp:nvSpPr>
        <dsp:cNvPr id="0" name=""/>
        <dsp:cNvSpPr/>
      </dsp:nvSpPr>
      <dsp:spPr>
        <a:xfrm>
          <a:off x="219348" y="3792152"/>
          <a:ext cx="398815" cy="3988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BDF50D-7EC0-4055-B433-042958562D46}">
      <dsp:nvSpPr>
        <dsp:cNvPr id="0" name=""/>
        <dsp:cNvSpPr/>
      </dsp:nvSpPr>
      <dsp:spPr>
        <a:xfrm>
          <a:off x="837512" y="3629000"/>
          <a:ext cx="7049187" cy="725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42" tIns="76742" rIns="76742" bIns="7674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Your case study will explore how these perspectives </a:t>
          </a:r>
          <a:r>
            <a:rPr lang="en-US" sz="1700" b="1" kern="1200" dirty="0"/>
            <a:t>interact, conflict, and find common ground</a:t>
          </a:r>
          <a:r>
            <a:rPr lang="en-US" sz="1700" kern="1200" dirty="0"/>
            <a:t>.</a:t>
          </a:r>
        </a:p>
      </dsp:txBody>
      <dsp:txXfrm>
        <a:off x="837512" y="3629000"/>
        <a:ext cx="7049187" cy="725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2CE64-632E-0348-8F70-A40549BD979E}">
      <dsp:nvSpPr>
        <dsp:cNvPr id="0" name=""/>
        <dsp:cNvSpPr/>
      </dsp:nvSpPr>
      <dsp:spPr>
        <a:xfrm>
          <a:off x="2518567" y="1034926"/>
          <a:ext cx="5481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1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778188" y="1077749"/>
        <a:ext cx="28939" cy="5793"/>
      </dsp:txXfrm>
    </dsp:sp>
    <dsp:sp modelId="{A0D1E578-6C4B-EE4D-BA5D-97F6E867708E}">
      <dsp:nvSpPr>
        <dsp:cNvPr id="0" name=""/>
        <dsp:cNvSpPr/>
      </dsp:nvSpPr>
      <dsp:spPr>
        <a:xfrm>
          <a:off x="3922" y="132254"/>
          <a:ext cx="2516444" cy="1896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08" tIns="129433" rIns="123308" bIns="129433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Assignment 1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25 points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Due: Sept 17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Topic &amp; Stakeholder Selection</a:t>
          </a:r>
        </a:p>
      </dsp:txBody>
      <dsp:txXfrm>
        <a:off x="3922" y="132254"/>
        <a:ext cx="2516444" cy="1896785"/>
      </dsp:txXfrm>
    </dsp:sp>
    <dsp:sp modelId="{F0E82216-82AA-4743-BAA1-2DDEF1C9D890}">
      <dsp:nvSpPr>
        <dsp:cNvPr id="0" name=""/>
        <dsp:cNvSpPr/>
      </dsp:nvSpPr>
      <dsp:spPr>
        <a:xfrm>
          <a:off x="1262144" y="2027239"/>
          <a:ext cx="3095227" cy="548182"/>
        </a:xfrm>
        <a:custGeom>
          <a:avLst/>
          <a:gdLst/>
          <a:ahLst/>
          <a:cxnLst/>
          <a:rect l="0" t="0" r="0" b="0"/>
          <a:pathLst>
            <a:path>
              <a:moveTo>
                <a:pt x="3095227" y="0"/>
              </a:moveTo>
              <a:lnTo>
                <a:pt x="3095227" y="291191"/>
              </a:lnTo>
              <a:lnTo>
                <a:pt x="0" y="291191"/>
              </a:lnTo>
              <a:lnTo>
                <a:pt x="0" y="548182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731036" y="2298433"/>
        <a:ext cx="157443" cy="5793"/>
      </dsp:txXfrm>
    </dsp:sp>
    <dsp:sp modelId="{D6C0A00A-C74B-E644-9BA3-49A08F6895D7}">
      <dsp:nvSpPr>
        <dsp:cNvPr id="0" name=""/>
        <dsp:cNvSpPr/>
      </dsp:nvSpPr>
      <dsp:spPr>
        <a:xfrm>
          <a:off x="3099149" y="132254"/>
          <a:ext cx="2516444" cy="1896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08" tIns="129433" rIns="123308" bIns="129433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Assignment 2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50 points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Due: Oct 10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Background Research &amp; Narrative Planning</a:t>
          </a:r>
        </a:p>
      </dsp:txBody>
      <dsp:txXfrm>
        <a:off x="3099149" y="132254"/>
        <a:ext cx="2516444" cy="1896785"/>
      </dsp:txXfrm>
    </dsp:sp>
    <dsp:sp modelId="{501CA282-11E4-BC4B-91E5-544AE114BEE0}">
      <dsp:nvSpPr>
        <dsp:cNvPr id="0" name=""/>
        <dsp:cNvSpPr/>
      </dsp:nvSpPr>
      <dsp:spPr>
        <a:xfrm>
          <a:off x="2518567" y="3510494"/>
          <a:ext cx="5481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81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778188" y="3553317"/>
        <a:ext cx="28939" cy="5793"/>
      </dsp:txXfrm>
    </dsp:sp>
    <dsp:sp modelId="{43892232-7913-774B-A6B0-9D0E0B83BE24}">
      <dsp:nvSpPr>
        <dsp:cNvPr id="0" name=""/>
        <dsp:cNvSpPr/>
      </dsp:nvSpPr>
      <dsp:spPr>
        <a:xfrm>
          <a:off x="3922" y="2607821"/>
          <a:ext cx="2516444" cy="1896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08" tIns="129433" rIns="123308" bIns="129433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Assignment 3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100 points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Due: Nov. 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Case Study Draft</a:t>
          </a:r>
        </a:p>
      </dsp:txBody>
      <dsp:txXfrm>
        <a:off x="3922" y="2607821"/>
        <a:ext cx="2516444" cy="1896785"/>
      </dsp:txXfrm>
    </dsp:sp>
    <dsp:sp modelId="{7CFC35C4-57CC-734B-A831-6A5A127DC413}">
      <dsp:nvSpPr>
        <dsp:cNvPr id="0" name=""/>
        <dsp:cNvSpPr/>
      </dsp:nvSpPr>
      <dsp:spPr>
        <a:xfrm>
          <a:off x="3099149" y="2607821"/>
          <a:ext cx="2516444" cy="189678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308" tIns="129433" rIns="123308" bIns="129433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Assignment 4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100 points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Due: Dec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Final Case Study Handout</a:t>
          </a:r>
        </a:p>
      </dsp:txBody>
      <dsp:txXfrm>
        <a:off x="3099149" y="2607821"/>
        <a:ext cx="2516444" cy="1896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1E578-6C4B-EE4D-BA5D-97F6E867708E}">
      <dsp:nvSpPr>
        <dsp:cNvPr id="0" name=""/>
        <dsp:cNvSpPr/>
      </dsp:nvSpPr>
      <dsp:spPr>
        <a:xfrm>
          <a:off x="2350" y="0"/>
          <a:ext cx="3283226" cy="20789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16" tIns="136580" rIns="130116" bIns="136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sng" kern="1200" dirty="0"/>
            <a:t>Individual Assignments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65 points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Multiple due dates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Group Formation Survey, Library Tutorials, Video Reflection</a:t>
          </a:r>
        </a:p>
      </dsp:txBody>
      <dsp:txXfrm>
        <a:off x="2350" y="0"/>
        <a:ext cx="3283226" cy="2078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5FF83-FCDC-4A0E-BAFA-A1CD41FD7AED}">
      <dsp:nvSpPr>
        <dsp:cNvPr id="0" name=""/>
        <dsp:cNvSpPr/>
      </dsp:nvSpPr>
      <dsp:spPr>
        <a:xfrm>
          <a:off x="922838" y="59456"/>
          <a:ext cx="882779" cy="8827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CBAE9-ABFA-4EF1-A78B-83E6F0AE7F1E}">
      <dsp:nvSpPr>
        <dsp:cNvPr id="0" name=""/>
        <dsp:cNvSpPr/>
      </dsp:nvSpPr>
      <dsp:spPr>
        <a:xfrm>
          <a:off x="1108221" y="244840"/>
          <a:ext cx="512012" cy="5120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A8C238-517E-486B-9E4E-5885C5337C57}">
      <dsp:nvSpPr>
        <dsp:cNvPr id="0" name=""/>
        <dsp:cNvSpPr/>
      </dsp:nvSpPr>
      <dsp:spPr>
        <a:xfrm>
          <a:off x="1994784" y="59456"/>
          <a:ext cx="2080836" cy="88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platform for </a:t>
          </a:r>
          <a:r>
            <a:rPr lang="en-US" sz="1800" b="1" kern="1200"/>
            <a:t>peer review and team evaluation</a:t>
          </a:r>
          <a:r>
            <a:rPr lang="en-US" sz="1800" kern="1200"/>
            <a:t>.</a:t>
          </a:r>
        </a:p>
      </dsp:txBody>
      <dsp:txXfrm>
        <a:off x="1994784" y="59456"/>
        <a:ext cx="2080836" cy="882779"/>
      </dsp:txXfrm>
    </dsp:sp>
    <dsp:sp modelId="{2369153A-6807-4743-A213-8756D65D6719}">
      <dsp:nvSpPr>
        <dsp:cNvPr id="0" name=""/>
        <dsp:cNvSpPr/>
      </dsp:nvSpPr>
      <dsp:spPr>
        <a:xfrm>
          <a:off x="4438191" y="59456"/>
          <a:ext cx="882779" cy="8827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52802-BF3C-4FB6-A622-18EC59CBC4F7}">
      <dsp:nvSpPr>
        <dsp:cNvPr id="0" name=""/>
        <dsp:cNvSpPr/>
      </dsp:nvSpPr>
      <dsp:spPr>
        <a:xfrm>
          <a:off x="4623575" y="244840"/>
          <a:ext cx="512012" cy="5120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70115-3348-42EA-A0FC-0CCF22D7DD75}">
      <dsp:nvSpPr>
        <dsp:cNvPr id="0" name=""/>
        <dsp:cNvSpPr/>
      </dsp:nvSpPr>
      <dsp:spPr>
        <a:xfrm>
          <a:off x="5510137" y="59456"/>
          <a:ext cx="2080836" cy="88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You’ll </a:t>
          </a:r>
          <a:r>
            <a:rPr lang="en-US" sz="1800" b="1" kern="1200"/>
            <a:t>submit your group work</a:t>
          </a:r>
          <a:r>
            <a:rPr lang="en-US" sz="1800" kern="1200"/>
            <a:t> and </a:t>
          </a:r>
          <a:r>
            <a:rPr lang="en-US" sz="1800" b="1" kern="1200"/>
            <a:t>review other teams’ submissions</a:t>
          </a:r>
          <a:r>
            <a:rPr lang="en-US" sz="1800" kern="1200"/>
            <a:t>.</a:t>
          </a:r>
        </a:p>
      </dsp:txBody>
      <dsp:txXfrm>
        <a:off x="5510137" y="59456"/>
        <a:ext cx="2080836" cy="882779"/>
      </dsp:txXfrm>
    </dsp:sp>
    <dsp:sp modelId="{E545C67D-5577-424A-BFF9-722ACDCF9638}">
      <dsp:nvSpPr>
        <dsp:cNvPr id="0" name=""/>
        <dsp:cNvSpPr/>
      </dsp:nvSpPr>
      <dsp:spPr>
        <a:xfrm>
          <a:off x="922838" y="1655012"/>
          <a:ext cx="882779" cy="8827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F746-5331-4327-A945-4CFFDA40271D}">
      <dsp:nvSpPr>
        <dsp:cNvPr id="0" name=""/>
        <dsp:cNvSpPr/>
      </dsp:nvSpPr>
      <dsp:spPr>
        <a:xfrm>
          <a:off x="1108221" y="1840396"/>
          <a:ext cx="512012" cy="5120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EE110-133B-4C87-862E-DAADA0133CDC}">
      <dsp:nvSpPr>
        <dsp:cNvPr id="0" name=""/>
        <dsp:cNvSpPr/>
      </dsp:nvSpPr>
      <dsp:spPr>
        <a:xfrm>
          <a:off x="1994784" y="1655012"/>
          <a:ext cx="2080836" cy="88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You’ll also complete </a:t>
          </a:r>
          <a:r>
            <a:rPr lang="en-US" sz="1800" b="1" kern="1200"/>
            <a:t>team member evaluations</a:t>
          </a:r>
          <a:r>
            <a:rPr lang="en-US" sz="1800" kern="1200"/>
            <a:t> to give feedback on collaboration.</a:t>
          </a:r>
        </a:p>
      </dsp:txBody>
      <dsp:txXfrm>
        <a:off x="1994784" y="1655012"/>
        <a:ext cx="2080836" cy="882779"/>
      </dsp:txXfrm>
    </dsp:sp>
    <dsp:sp modelId="{DE50C5AE-2B18-4390-BFB3-7A7011B177C0}">
      <dsp:nvSpPr>
        <dsp:cNvPr id="0" name=""/>
        <dsp:cNvSpPr/>
      </dsp:nvSpPr>
      <dsp:spPr>
        <a:xfrm>
          <a:off x="4438191" y="1655012"/>
          <a:ext cx="882779" cy="8827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661D7-A630-4799-BA60-4261B6CCE486}">
      <dsp:nvSpPr>
        <dsp:cNvPr id="0" name=""/>
        <dsp:cNvSpPr/>
      </dsp:nvSpPr>
      <dsp:spPr>
        <a:xfrm>
          <a:off x="4623575" y="1840396"/>
          <a:ext cx="512012" cy="5120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B180A-1E5B-40BB-AD4B-48AAE9E300DA}">
      <dsp:nvSpPr>
        <dsp:cNvPr id="0" name=""/>
        <dsp:cNvSpPr/>
      </dsp:nvSpPr>
      <dsp:spPr>
        <a:xfrm>
          <a:off x="5510137" y="1655012"/>
          <a:ext cx="2080836" cy="88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Peer reviews and evaluations are part of your grade—</a:t>
          </a:r>
          <a:r>
            <a:rPr lang="en-US" sz="1800" b="1" kern="1200"/>
            <a:t>take them seriously</a:t>
          </a:r>
          <a:r>
            <a:rPr lang="en-US" sz="1800" kern="1200"/>
            <a:t>!</a:t>
          </a:r>
        </a:p>
      </dsp:txBody>
      <dsp:txXfrm>
        <a:off x="5510137" y="1655012"/>
        <a:ext cx="2080836" cy="882779"/>
      </dsp:txXfrm>
    </dsp:sp>
    <dsp:sp modelId="{C995AABB-25A8-4ADB-AE86-442A8CC26FB3}">
      <dsp:nvSpPr>
        <dsp:cNvPr id="0" name=""/>
        <dsp:cNvSpPr/>
      </dsp:nvSpPr>
      <dsp:spPr>
        <a:xfrm>
          <a:off x="1071167" y="3250569"/>
          <a:ext cx="882779" cy="88277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7AC25-4BF6-4091-B4B6-787E1ADFF3A6}">
      <dsp:nvSpPr>
        <dsp:cNvPr id="0" name=""/>
        <dsp:cNvSpPr/>
      </dsp:nvSpPr>
      <dsp:spPr>
        <a:xfrm>
          <a:off x="1256551" y="3435952"/>
          <a:ext cx="512012" cy="51201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4BAB2-06CF-4D76-9141-7AF6C65A3BA5}">
      <dsp:nvSpPr>
        <dsp:cNvPr id="0" name=""/>
        <dsp:cNvSpPr/>
      </dsp:nvSpPr>
      <dsp:spPr>
        <a:xfrm>
          <a:off x="2219428" y="3310025"/>
          <a:ext cx="4521388" cy="88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Your final Assignment Grade will be determined by </a:t>
          </a:r>
          <a:r>
            <a:rPr lang="en-US" sz="1800" b="0" i="0" kern="1200" dirty="0"/>
            <a:t>the </a:t>
          </a:r>
          <a:r>
            <a:rPr lang="en-US" sz="1800" b="1" i="0" kern="1200" dirty="0"/>
            <a:t>Submission Grade</a:t>
          </a:r>
          <a:r>
            <a:rPr lang="en-US" sz="1800" b="0" i="0" kern="1200" dirty="0"/>
            <a:t>, </a:t>
          </a:r>
          <a:r>
            <a:rPr lang="en-US" sz="1800" b="1" i="0" kern="1200" dirty="0"/>
            <a:t>Review Grade</a:t>
          </a:r>
          <a:r>
            <a:rPr lang="en-US" sz="1800" b="0" i="0" kern="1200" dirty="0"/>
            <a:t>, </a:t>
          </a:r>
          <a:r>
            <a:rPr lang="en-US" sz="1800" b="1" i="0" kern="1200" dirty="0"/>
            <a:t>Task Grade</a:t>
          </a:r>
          <a:r>
            <a:rPr lang="en-US" sz="1800" b="0" i="0" kern="1200" dirty="0"/>
            <a:t>, and </a:t>
          </a:r>
          <a:r>
            <a:rPr lang="en-US" sz="1800" b="1" i="0" kern="1200" dirty="0"/>
            <a:t>Evaluation Grade</a:t>
          </a:r>
          <a:r>
            <a:rPr lang="en-US" sz="1800" b="0" i="0" kern="1200" dirty="0"/>
            <a:t>. </a:t>
          </a:r>
          <a:endParaRPr lang="en-US" sz="1800" kern="1200" dirty="0"/>
        </a:p>
      </dsp:txBody>
      <dsp:txXfrm>
        <a:off x="2219428" y="3310025"/>
        <a:ext cx="4521388" cy="8827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7AF2A9-140A-43E6-8984-CFCB512BEB19}">
      <dsp:nvSpPr>
        <dsp:cNvPr id="0" name=""/>
        <dsp:cNvSpPr/>
      </dsp:nvSpPr>
      <dsp:spPr>
        <a:xfrm>
          <a:off x="0" y="531"/>
          <a:ext cx="7886700" cy="12447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5F6539-968B-48E0-8A71-3CA490EF9B49}">
      <dsp:nvSpPr>
        <dsp:cNvPr id="0" name=""/>
        <dsp:cNvSpPr/>
      </dsp:nvSpPr>
      <dsp:spPr>
        <a:xfrm>
          <a:off x="376522" y="280590"/>
          <a:ext cx="684586" cy="6845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0E861-91FD-448D-BE9D-D392B7D90F9C}">
      <dsp:nvSpPr>
        <dsp:cNvPr id="0" name=""/>
        <dsp:cNvSpPr/>
      </dsp:nvSpPr>
      <dsp:spPr>
        <a:xfrm>
          <a:off x="1437631" y="531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Select a public or policy-relevant question related to a science topic from this course</a:t>
          </a:r>
        </a:p>
      </dsp:txBody>
      <dsp:txXfrm>
        <a:off x="1437631" y="531"/>
        <a:ext cx="6449068" cy="1244702"/>
      </dsp:txXfrm>
    </dsp:sp>
    <dsp:sp modelId="{DAEB73D1-FFBB-4B4F-AE3C-DCEA6F41B232}">
      <dsp:nvSpPr>
        <dsp:cNvPr id="0" name=""/>
        <dsp:cNvSpPr/>
      </dsp:nvSpPr>
      <dsp:spPr>
        <a:xfrm>
          <a:off x="0" y="1556410"/>
          <a:ext cx="7886700" cy="12447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14D06-4B6A-4324-93B9-8B4EF8EFE1DD}">
      <dsp:nvSpPr>
        <dsp:cNvPr id="0" name=""/>
        <dsp:cNvSpPr/>
      </dsp:nvSpPr>
      <dsp:spPr>
        <a:xfrm>
          <a:off x="376522" y="1836468"/>
          <a:ext cx="684586" cy="6845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60899-D895-433F-84B1-EC58D512CE32}">
      <dsp:nvSpPr>
        <dsp:cNvPr id="0" name=""/>
        <dsp:cNvSpPr/>
      </dsp:nvSpPr>
      <dsp:spPr>
        <a:xfrm>
          <a:off x="1437631" y="1556410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Choose from the provided list OR propose your own (requires instructor approval)</a:t>
          </a:r>
        </a:p>
      </dsp:txBody>
      <dsp:txXfrm>
        <a:off x="1437631" y="1556410"/>
        <a:ext cx="6449068" cy="1244702"/>
      </dsp:txXfrm>
    </dsp:sp>
    <dsp:sp modelId="{4A987DFA-3638-4D50-B844-9CC87D81B0DB}">
      <dsp:nvSpPr>
        <dsp:cNvPr id="0" name=""/>
        <dsp:cNvSpPr/>
      </dsp:nvSpPr>
      <dsp:spPr>
        <a:xfrm>
          <a:off x="0" y="3112289"/>
          <a:ext cx="7886700" cy="124470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C2A5DE-37A1-4544-8033-FE1EC9D105D7}">
      <dsp:nvSpPr>
        <dsp:cNvPr id="0" name=""/>
        <dsp:cNvSpPr/>
      </dsp:nvSpPr>
      <dsp:spPr>
        <a:xfrm>
          <a:off x="376522" y="3392347"/>
          <a:ext cx="684586" cy="6845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3851D-76F7-4726-A6DC-73F0DBFBCA99}">
      <dsp:nvSpPr>
        <dsp:cNvPr id="0" name=""/>
        <dsp:cNvSpPr/>
      </dsp:nvSpPr>
      <dsp:spPr>
        <a:xfrm>
          <a:off x="1437631" y="3112289"/>
          <a:ext cx="6449068" cy="124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731" tIns="131731" rIns="131731" bIns="13173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Ensure your question allows for multiple valid stakeholder perspectives</a:t>
          </a:r>
        </a:p>
      </dsp:txBody>
      <dsp:txXfrm>
        <a:off x="1437631" y="3112289"/>
        <a:ext cx="6449068" cy="12447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14C3B-2673-45B8-94B5-E2A1DF8B4A1E}">
      <dsp:nvSpPr>
        <dsp:cNvPr id="0" name=""/>
        <dsp:cNvSpPr/>
      </dsp:nvSpPr>
      <dsp:spPr>
        <a:xfrm>
          <a:off x="0" y="3860"/>
          <a:ext cx="8750299" cy="82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195FC-2B82-419C-885E-E6FDACAD9FDD}">
      <dsp:nvSpPr>
        <dsp:cNvPr id="0" name=""/>
        <dsp:cNvSpPr/>
      </dsp:nvSpPr>
      <dsp:spPr>
        <a:xfrm>
          <a:off x="248771" y="188897"/>
          <a:ext cx="452311" cy="4523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5B1885-0681-485D-B50D-6C88F2CFBF7D}">
      <dsp:nvSpPr>
        <dsp:cNvPr id="0" name=""/>
        <dsp:cNvSpPr/>
      </dsp:nvSpPr>
      <dsp:spPr>
        <a:xfrm>
          <a:off x="949854" y="3860"/>
          <a:ext cx="7800444" cy="82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6" tIns="87036" rIns="87036" bIns="8703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 strong question should have </a:t>
          </a:r>
          <a:r>
            <a:rPr lang="en-US" sz="1700" b="1" kern="1200" dirty="0"/>
            <a:t>more than one valid answer</a:t>
          </a:r>
          <a:r>
            <a:rPr lang="en-US" sz="1700" kern="1200" dirty="0"/>
            <a:t>—not a single “correct” one.</a:t>
          </a:r>
        </a:p>
      </dsp:txBody>
      <dsp:txXfrm>
        <a:off x="949854" y="3860"/>
        <a:ext cx="7800444" cy="822384"/>
      </dsp:txXfrm>
    </dsp:sp>
    <dsp:sp modelId="{26F706CF-682E-43E5-9549-EE7D69858979}">
      <dsp:nvSpPr>
        <dsp:cNvPr id="0" name=""/>
        <dsp:cNvSpPr/>
      </dsp:nvSpPr>
      <dsp:spPr>
        <a:xfrm>
          <a:off x="0" y="1031841"/>
          <a:ext cx="8750299" cy="82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D24DF-2D03-4579-8104-0DBBD17C88E9}">
      <dsp:nvSpPr>
        <dsp:cNvPr id="0" name=""/>
        <dsp:cNvSpPr/>
      </dsp:nvSpPr>
      <dsp:spPr>
        <a:xfrm>
          <a:off x="248771" y="1216878"/>
          <a:ext cx="452311" cy="4523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8CD9D-DD11-424A-9D01-A13A89EE67A7}">
      <dsp:nvSpPr>
        <dsp:cNvPr id="0" name=""/>
        <dsp:cNvSpPr/>
      </dsp:nvSpPr>
      <dsp:spPr>
        <a:xfrm>
          <a:off x="949854" y="1031841"/>
          <a:ext cx="7800444" cy="82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6" tIns="87036" rIns="87036" bIns="8703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Your question should require both scientific evidence and consideration of stakeholder values to reach a decision.</a:t>
          </a:r>
        </a:p>
      </dsp:txBody>
      <dsp:txXfrm>
        <a:off x="949854" y="1031841"/>
        <a:ext cx="7800444" cy="822384"/>
      </dsp:txXfrm>
    </dsp:sp>
    <dsp:sp modelId="{388547EE-3DAD-4447-BD5B-6A30A4257CA8}">
      <dsp:nvSpPr>
        <dsp:cNvPr id="0" name=""/>
        <dsp:cNvSpPr/>
      </dsp:nvSpPr>
      <dsp:spPr>
        <a:xfrm>
          <a:off x="0" y="2059822"/>
          <a:ext cx="8750299" cy="82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3B86E-1138-4254-A31C-C13D1BAFF88E}">
      <dsp:nvSpPr>
        <dsp:cNvPr id="0" name=""/>
        <dsp:cNvSpPr/>
      </dsp:nvSpPr>
      <dsp:spPr>
        <a:xfrm>
          <a:off x="248771" y="2244859"/>
          <a:ext cx="452311" cy="4523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92A5DB-6EA2-48DF-B76D-9D8D7C836555}">
      <dsp:nvSpPr>
        <dsp:cNvPr id="0" name=""/>
        <dsp:cNvSpPr/>
      </dsp:nvSpPr>
      <dsp:spPr>
        <a:xfrm>
          <a:off x="949854" y="2059822"/>
          <a:ext cx="7800444" cy="82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6" tIns="87036" rIns="87036" bIns="8703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You will </a:t>
          </a:r>
          <a:r>
            <a:rPr lang="en-US" sz="1700" b="1" kern="1200" dirty="0"/>
            <a:t>not be graded</a:t>
          </a:r>
          <a:r>
            <a:rPr lang="en-US" sz="1700" kern="1200" dirty="0"/>
            <a:t> on which answer your group chooses. </a:t>
          </a:r>
        </a:p>
      </dsp:txBody>
      <dsp:txXfrm>
        <a:off x="949854" y="2059822"/>
        <a:ext cx="7800444" cy="822384"/>
      </dsp:txXfrm>
    </dsp:sp>
    <dsp:sp modelId="{72DBCC7A-7F23-4604-9DA3-75C30F961A6F}">
      <dsp:nvSpPr>
        <dsp:cNvPr id="0" name=""/>
        <dsp:cNvSpPr/>
      </dsp:nvSpPr>
      <dsp:spPr>
        <a:xfrm>
          <a:off x="0" y="3087803"/>
          <a:ext cx="8750299" cy="82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FDE82-B7DF-41EB-ACAE-6E44C9A24C79}">
      <dsp:nvSpPr>
        <dsp:cNvPr id="0" name=""/>
        <dsp:cNvSpPr/>
      </dsp:nvSpPr>
      <dsp:spPr>
        <a:xfrm>
          <a:off x="248771" y="3272840"/>
          <a:ext cx="452311" cy="4523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32DEAD-FCE6-4D0F-B024-A1B2CF598751}">
      <dsp:nvSpPr>
        <dsp:cNvPr id="0" name=""/>
        <dsp:cNvSpPr/>
      </dsp:nvSpPr>
      <dsp:spPr>
        <a:xfrm>
          <a:off x="949854" y="3087803"/>
          <a:ext cx="7800444" cy="82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6" tIns="87036" rIns="87036" bIns="8703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Good case study questions can’t be answered by science alone. They require attention to </a:t>
          </a:r>
          <a:r>
            <a:rPr lang="en-US" sz="1700" b="1" kern="1200" dirty="0"/>
            <a:t>facts</a:t>
          </a:r>
          <a:r>
            <a:rPr lang="en-US" sz="1700" kern="1200" dirty="0"/>
            <a:t>, but also to </a:t>
          </a:r>
          <a:r>
            <a:rPr lang="en-US" sz="1700" b="1" kern="1200" dirty="0"/>
            <a:t>values, priorities, and real-world tradeoffs</a:t>
          </a:r>
          <a:r>
            <a:rPr lang="en-US" sz="1700" kern="1200" dirty="0"/>
            <a:t>.</a:t>
          </a:r>
        </a:p>
      </dsp:txBody>
      <dsp:txXfrm>
        <a:off x="949854" y="3087803"/>
        <a:ext cx="7800444" cy="822384"/>
      </dsp:txXfrm>
    </dsp:sp>
    <dsp:sp modelId="{D8C6CA77-A3B8-48FF-80D2-15C01FAA04F3}">
      <dsp:nvSpPr>
        <dsp:cNvPr id="0" name=""/>
        <dsp:cNvSpPr/>
      </dsp:nvSpPr>
      <dsp:spPr>
        <a:xfrm>
          <a:off x="0" y="4115784"/>
          <a:ext cx="8750299" cy="82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856F0A-440A-4E1D-B0D2-BC65C8B39230}">
      <dsp:nvSpPr>
        <dsp:cNvPr id="0" name=""/>
        <dsp:cNvSpPr/>
      </dsp:nvSpPr>
      <dsp:spPr>
        <a:xfrm>
          <a:off x="248771" y="4300820"/>
          <a:ext cx="452311" cy="45231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963F9-9361-45C3-85E0-96BC64263196}">
      <dsp:nvSpPr>
        <dsp:cNvPr id="0" name=""/>
        <dsp:cNvSpPr/>
      </dsp:nvSpPr>
      <dsp:spPr>
        <a:xfrm>
          <a:off x="949854" y="4115784"/>
          <a:ext cx="7800444" cy="82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36" tIns="87036" rIns="87036" bIns="87036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Some of the best case studies emerge when your team </a:t>
          </a:r>
          <a:r>
            <a:rPr lang="en-US" sz="1700" b="1" kern="1200" dirty="0"/>
            <a:t>wrestles with uncertainty or disagreement</a:t>
          </a:r>
          <a:r>
            <a:rPr lang="en-US" sz="1700" kern="1200" dirty="0"/>
            <a:t>—not when everyone agrees from the start.</a:t>
          </a:r>
        </a:p>
      </dsp:txBody>
      <dsp:txXfrm>
        <a:off x="949854" y="4115784"/>
        <a:ext cx="7800444" cy="822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D8100E-258F-1245-9736-D879C7E147D3}">
      <dsp:nvSpPr>
        <dsp:cNvPr id="0" name=""/>
        <dsp:cNvSpPr/>
      </dsp:nvSpPr>
      <dsp:spPr>
        <a:xfrm>
          <a:off x="0" y="23318"/>
          <a:ext cx="7366000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There is no single right or wrong answer</a:t>
          </a:r>
        </a:p>
      </dsp:txBody>
      <dsp:txXfrm>
        <a:off x="46541" y="69859"/>
        <a:ext cx="7272918" cy="860321"/>
      </dsp:txXfrm>
    </dsp:sp>
    <dsp:sp modelId="{27321503-85A6-CF48-8E6C-2F28E2FAA6CD}">
      <dsp:nvSpPr>
        <dsp:cNvPr id="0" name=""/>
        <dsp:cNvSpPr/>
      </dsp:nvSpPr>
      <dsp:spPr>
        <a:xfrm>
          <a:off x="0" y="1045842"/>
          <a:ext cx="7366000" cy="9534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Your answer must be consistent with your stakeholder’s values, concerns, and priorities</a:t>
          </a:r>
        </a:p>
      </dsp:txBody>
      <dsp:txXfrm>
        <a:off x="46541" y="1092383"/>
        <a:ext cx="7272918" cy="8603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3FFFD5-F72D-0841-B9C1-CB58DE9F25BF}">
      <dsp:nvSpPr>
        <dsp:cNvPr id="0" name=""/>
        <dsp:cNvSpPr/>
      </dsp:nvSpPr>
      <dsp:spPr>
        <a:xfrm>
          <a:off x="0" y="44274"/>
          <a:ext cx="3784600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Assignment 2: </a:t>
          </a:r>
          <a:r>
            <a:rPr lang="en-US" sz="2400" kern="1200"/>
            <a:t>Research + Narrative Planning</a:t>
          </a:r>
        </a:p>
      </dsp:txBody>
      <dsp:txXfrm>
        <a:off x="46606" y="90880"/>
        <a:ext cx="3691388" cy="861507"/>
      </dsp:txXfrm>
    </dsp:sp>
    <dsp:sp modelId="{857D8C42-7CC2-7C4B-A6C0-159823608CA4}">
      <dsp:nvSpPr>
        <dsp:cNvPr id="0" name=""/>
        <dsp:cNvSpPr/>
      </dsp:nvSpPr>
      <dsp:spPr>
        <a:xfrm>
          <a:off x="0" y="1068114"/>
          <a:ext cx="3784600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Assignment 3: </a:t>
          </a:r>
          <a:r>
            <a:rPr lang="en-US" sz="2400" kern="1200"/>
            <a:t>Full Case Study Draft</a:t>
          </a:r>
        </a:p>
      </dsp:txBody>
      <dsp:txXfrm>
        <a:off x="46606" y="1114720"/>
        <a:ext cx="3691388" cy="861507"/>
      </dsp:txXfrm>
    </dsp:sp>
    <dsp:sp modelId="{D66A03A4-D1C5-FE4B-B6A2-50F267A17BA2}">
      <dsp:nvSpPr>
        <dsp:cNvPr id="0" name=""/>
        <dsp:cNvSpPr/>
      </dsp:nvSpPr>
      <dsp:spPr>
        <a:xfrm>
          <a:off x="0" y="2091954"/>
          <a:ext cx="3784600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Assignment 4: </a:t>
          </a:r>
          <a:r>
            <a:rPr lang="en-US" sz="2400" kern="1200"/>
            <a:t>Final Handout</a:t>
          </a:r>
        </a:p>
      </dsp:txBody>
      <dsp:txXfrm>
        <a:off x="46606" y="2138560"/>
        <a:ext cx="3691388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D1DC-8551-0A45-9B40-33E497D7D4EE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D54C7-DA9F-D248-AFC9-FE946BA72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7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E00C5-1D5D-6760-D7AA-9FA3F5D37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C4BD9E-1BF7-B892-FA46-FCCEC1642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A62FD7-792F-26E0-3FFB-2FD5CD79E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the multi-part </a:t>
            </a:r>
            <a:r>
              <a:rPr lang="en-US" b="1" dirty="0"/>
              <a:t>Case Study Project</a:t>
            </a:r>
            <a:endParaRPr lang="en-US" dirty="0"/>
          </a:p>
          <a:p>
            <a:r>
              <a:rPr lang="en-US" dirty="0"/>
              <a:t>Brief explanation of real-world relevance</a:t>
            </a:r>
          </a:p>
          <a:p>
            <a:r>
              <a:rPr lang="en-US" dirty="0"/>
              <a:t>Timeline overview: 4 assignments, culminating in a published handout</a:t>
            </a:r>
          </a:p>
          <a:p>
            <a:r>
              <a:rPr lang="en-US" dirty="0"/>
              <a:t>Emphasize group collaboration and peer 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325CA-DAFA-E95B-2127-2C6ADA4FF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4C7-DA9F-D248-AFC9-FE946BA721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Instead, you’ll be evaluated on how well your group uses </a:t>
            </a:r>
            <a:r>
              <a:rPr lang="en-US" sz="1200" b="1" dirty="0"/>
              <a:t>evidence and values</a:t>
            </a:r>
            <a:r>
              <a:rPr lang="en-US" sz="1200" dirty="0"/>
              <a:t> to justify your answer from a stakeholder’s perspective.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D54C7-DA9F-D248-AFC9-FE946BA721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32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6216" y="552182"/>
            <a:ext cx="4499130" cy="334313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500" dirty="0"/>
              <a:t>Case Study Project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6216" y="4067032"/>
            <a:ext cx="4499130" cy="2067068"/>
          </a:xfrm>
          <a:noFill/>
        </p:spPr>
        <p:txBody>
          <a:bodyPr>
            <a:normAutofit/>
          </a:bodyPr>
          <a:lstStyle/>
          <a:p>
            <a:pPr algn="l"/>
            <a:r>
              <a:rPr lang="en-US"/>
              <a:t>Real-world science, public values, and teamwork—all in one narrative-driven project.</a:t>
            </a:r>
          </a:p>
        </p:txBody>
      </p:sp>
      <p:pic>
        <p:nvPicPr>
          <p:cNvPr id="16" name="Picture 15" descr="A person reaching for a paper on a table full of paper and sticky notes">
            <a:extLst>
              <a:ext uri="{FF2B5EF4-FFF2-40B4-BE49-F238E27FC236}">
                <a16:creationId xmlns:a16="http://schemas.microsoft.com/office/drawing/2014/main" id="{FD35E264-30B3-7EE3-A74A-8637FA922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795" r="31756" b="-1"/>
          <a:stretch>
            <a:fillRect/>
          </a:stretch>
        </p:blipFill>
        <p:spPr>
          <a:xfrm>
            <a:off x="20" y="10"/>
            <a:ext cx="3744733" cy="6857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281" y="197853"/>
            <a:ext cx="7931150" cy="1322411"/>
          </a:xfrm>
        </p:spPr>
        <p:txBody>
          <a:bodyPr>
            <a:normAutofit fontScale="90000"/>
          </a:bodyPr>
          <a:lstStyle/>
          <a:p>
            <a:r>
              <a:rPr lang="en-US" sz="4200" dirty="0"/>
              <a:t>What Makes a Good Case Study Question?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26A4B3F-C426-B56C-B81A-6C0C3E0DBA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057219"/>
              </p:ext>
            </p:extLst>
          </p:nvPr>
        </p:nvGraphicFramePr>
        <p:xfrm>
          <a:off x="195706" y="1718117"/>
          <a:ext cx="8750299" cy="4942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51D9-F064-EFDB-67CC-64DA2D2B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Clarifying Stakeholder Perspective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D9717-171A-D901-EAB7-564A97D91CB6}"/>
              </a:ext>
            </a:extLst>
          </p:cNvPr>
          <p:cNvSpPr txBox="1"/>
          <p:nvPr/>
        </p:nvSpPr>
        <p:spPr>
          <a:xfrm>
            <a:off x="393700" y="1417638"/>
            <a:ext cx="835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For this project, your team will ultimately take the perspective of </a:t>
            </a:r>
            <a:r>
              <a:rPr lang="en-US" b="1" dirty="0"/>
              <a:t>one stakeholder</a:t>
            </a:r>
            <a:r>
              <a:rPr lang="en-US" dirty="0"/>
              <a:t> when answering the case study question. Your job is to consider what that stakeholder values and how they would likely respond, given the evidence and context provided. That means: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6F34386-F962-9D73-8A5D-9583880FE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4584180"/>
              </p:ext>
            </p:extLst>
          </p:nvPr>
        </p:nvGraphicFramePr>
        <p:xfrm>
          <a:off x="889000" y="2749685"/>
          <a:ext cx="7366000" cy="202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0E97F42-DB78-9FDF-EC51-B08A070BAB70}"/>
              </a:ext>
            </a:extLst>
          </p:cNvPr>
          <p:cNvSpPr txBox="1"/>
          <p:nvPr/>
        </p:nvSpPr>
        <p:spPr>
          <a:xfrm>
            <a:off x="425450" y="5079137"/>
            <a:ext cx="8293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You are encouraged (but not required) to choose a stakeholder whose views might differ from your own. Doing so can help you better understand how people with different perspectives make decisions—and it can lead to a more challenging and rewarding project.</a:t>
            </a:r>
          </a:p>
        </p:txBody>
      </p:sp>
    </p:spTree>
    <p:extLst>
      <p:ext uri="{BB962C8B-B14F-4D97-AF65-F5344CB8AC3E}">
        <p14:creationId xmlns:p14="http://schemas.microsoft.com/office/powerpoint/2010/main" val="1085063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/>
              <a:t>Assignment 1: </a:t>
            </a:r>
            <a:br>
              <a:rPr lang="en-US" sz="3100"/>
            </a:br>
            <a:r>
              <a:rPr lang="en-US" sz="3100"/>
              <a:t>Part 2 – Stakeholder Analysis</a:t>
            </a:r>
          </a:p>
        </p:txBody>
      </p:sp>
      <p:pic>
        <p:nvPicPr>
          <p:cNvPr id="5" name="Picture 4" descr="Colorful carved figures of humans">
            <a:extLst>
              <a:ext uri="{FF2B5EF4-FFF2-40B4-BE49-F238E27FC236}">
                <a16:creationId xmlns:a16="http://schemas.microsoft.com/office/drawing/2014/main" id="{2CDBF09A-634C-C8C7-6FBE-60797D66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016" b="5031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181" y="3994150"/>
            <a:ext cx="5614060" cy="2452687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Identify </a:t>
            </a:r>
            <a:r>
              <a:rPr lang="en-US" sz="1800" i="1" dirty="0"/>
              <a:t>at least </a:t>
            </a:r>
            <a:r>
              <a:rPr lang="en-US" sz="1800" b="1" dirty="0"/>
              <a:t>4 unique stakeholders</a:t>
            </a:r>
            <a:r>
              <a:rPr lang="en-US" sz="1800" dirty="0"/>
              <a:t> (e.g., parent, scientist, religious leader)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For each stakeholder, describe: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How they are affected by the issue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Their likely stance or response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Arguments they might use (identify as scientific, political, ethical, etc.)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Core values influencing their views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Any shared concerns or areas of compromise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Assignment 1: </a:t>
            </a:r>
            <a:br>
              <a:rPr lang="en-US" sz="3200" dirty="0"/>
            </a:br>
            <a:r>
              <a:rPr lang="en-US" sz="3200" dirty="0"/>
              <a:t>Part 3 – Teamwork Worksheet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351" y="2324912"/>
            <a:ext cx="3873649" cy="4178300"/>
          </a:xfrm>
        </p:spPr>
        <p:txBody>
          <a:bodyPr anchor="ctr">
            <a:normAutofit/>
          </a:bodyPr>
          <a:lstStyle/>
          <a:p>
            <a:endParaRPr lang="en-US" sz="1800" dirty="0"/>
          </a:p>
          <a:p>
            <a:r>
              <a:rPr lang="en-US" sz="1800" dirty="0"/>
              <a:t>Assign the following roles within your group:</a:t>
            </a:r>
          </a:p>
          <a:p>
            <a:pPr lvl="1"/>
            <a:r>
              <a:rPr lang="en-US" sz="1800" dirty="0"/>
              <a:t>Team Leader, Researchers, Writers, Graphic Artist, Poster Designer</a:t>
            </a:r>
          </a:p>
          <a:p>
            <a:pPr lvl="1"/>
            <a:r>
              <a:rPr lang="en-US" sz="1800" dirty="0"/>
              <a:t>One person may hold multiple roles (Team Leader and Designer must hold 2)</a:t>
            </a:r>
          </a:p>
          <a:p>
            <a:r>
              <a:rPr lang="en-US" sz="1800" dirty="0"/>
              <a:t>Create a meeting schedule with:</a:t>
            </a:r>
          </a:p>
          <a:p>
            <a:pPr lvl="1"/>
            <a:r>
              <a:rPr lang="en-US" sz="1800" dirty="0"/>
              <a:t>At least 4 meeting dates</a:t>
            </a:r>
          </a:p>
          <a:p>
            <a:pPr lvl="1"/>
            <a:r>
              <a:rPr lang="en-US" sz="1800" dirty="0"/>
              <a:t>2+ goals for each meeting</a:t>
            </a:r>
          </a:p>
        </p:txBody>
      </p:sp>
      <p:pic>
        <p:nvPicPr>
          <p:cNvPr id="5" name="Picture 4" descr="Drawings on colorful paper">
            <a:extLst>
              <a:ext uri="{FF2B5EF4-FFF2-40B4-BE49-F238E27FC236}">
                <a16:creationId xmlns:a16="http://schemas.microsoft.com/office/drawing/2014/main" id="{121BF170-9BC7-47A0-7F38-A4C54B17A9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96" r="37853" b="-2"/>
          <a:stretch>
            <a:fillRect/>
          </a:stretch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FAF9CD7A-C6F5-6461-74B7-299CCB1067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273" r="30233" b="-2"/>
          <a:stretch>
            <a:fillRect/>
          </a:stretch>
        </p:blipFill>
        <p:spPr>
          <a:xfrm>
            <a:off x="20" y="-2"/>
            <a:ext cx="4057627" cy="6858002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47" y="-1"/>
            <a:ext cx="508635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 dirty="0"/>
              <a:t>A Note About Team Roles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3070" y="2691684"/>
            <a:ext cx="3935505" cy="3496878"/>
          </a:xfrm>
        </p:spPr>
        <p:txBody>
          <a:bodyPr anchor="ctr">
            <a:normAutofit fontScale="85000" lnSpcReduction="20000"/>
          </a:bodyPr>
          <a:lstStyle/>
          <a:p>
            <a:r>
              <a:rPr lang="en-US" sz="2400" dirty="0"/>
              <a:t>Each person will take the lead on a specific aspect of the project (like research, writing, or visuals).</a:t>
            </a:r>
          </a:p>
          <a:p>
            <a:r>
              <a:rPr lang="en-US" sz="2400" b="1" dirty="0"/>
              <a:t>But that doesn’t mean you only do that one thing.</a:t>
            </a:r>
            <a:endParaRPr lang="en-US" sz="2400" dirty="0"/>
          </a:p>
          <a:p>
            <a:r>
              <a:rPr lang="en-US" sz="2400" dirty="0"/>
              <a:t>Everyone is expected to contribute to </a:t>
            </a:r>
            <a:r>
              <a:rPr lang="en-US" sz="2400" b="1" dirty="0"/>
              <a:t>writing, research, and planning</a:t>
            </a:r>
            <a:r>
              <a:rPr lang="en-US" sz="2400" dirty="0"/>
              <a:t>—not just their assigned role.</a:t>
            </a:r>
          </a:p>
          <a:p>
            <a:r>
              <a:rPr lang="en-US" sz="2400" dirty="0"/>
              <a:t>Think of roles as </a:t>
            </a:r>
            <a:r>
              <a:rPr lang="en-US" sz="2400" b="1" dirty="0"/>
              <a:t>"area leaders,"</a:t>
            </a:r>
            <a:r>
              <a:rPr lang="en-US" sz="2400" dirty="0"/>
              <a:t> not silos. You’re guiding that part of the work, not working alone.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gle view of circuit shaped like a brain">
            <a:extLst>
              <a:ext uri="{FF2B5EF4-FFF2-40B4-BE49-F238E27FC236}">
                <a16:creationId xmlns:a16="http://schemas.microsoft.com/office/drawing/2014/main" id="{A1566380-686F-4D85-069E-81A07627FA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26" r="1" b="1818"/>
          <a:stretch>
            <a:fillRect/>
          </a:stretch>
        </p:blipFill>
        <p:spPr>
          <a:xfrm>
            <a:off x="20" y="10"/>
            <a:ext cx="9171076" cy="4666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240" y="4666938"/>
            <a:ext cx="3396996" cy="1509931"/>
          </a:xfrm>
        </p:spPr>
        <p:txBody>
          <a:bodyPr>
            <a:normAutofit/>
          </a:bodyPr>
          <a:lstStyle/>
          <a:p>
            <a:pPr algn="l"/>
            <a:r>
              <a:rPr lang="en-US" sz="3100" dirty="0"/>
              <a:t>In-Class Activity: Group Topic Brainstorm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184" y="4583962"/>
            <a:ext cx="4496193" cy="1509935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Review sample questions found on Canvas 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/>
              <a:t>Assignment 1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What makes these questions compelling or relevant?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Start identifying stakeholders &amp; discussing impact, response, arguments, values, etc.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341" y="359257"/>
            <a:ext cx="3899092" cy="1616203"/>
          </a:xfrm>
        </p:spPr>
        <p:txBody>
          <a:bodyPr anchor="b">
            <a:noAutofit/>
          </a:bodyPr>
          <a:lstStyle/>
          <a:p>
            <a:r>
              <a:rPr lang="en-US" dirty="0"/>
              <a:t>How This Sets Up Future Work</a:t>
            </a:r>
          </a:p>
        </p:txBody>
      </p:sp>
      <p:pic>
        <p:nvPicPr>
          <p:cNvPr id="5" name="Picture 4" descr="Person stepping in stairs">
            <a:extLst>
              <a:ext uri="{FF2B5EF4-FFF2-40B4-BE49-F238E27FC236}">
                <a16:creationId xmlns:a16="http://schemas.microsoft.com/office/drawing/2014/main" id="{313EA3C6-8BAB-AEC1-C3EA-B58249BC1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15" r="33485" b="-1"/>
          <a:stretch>
            <a:fillRect/>
          </a:stretch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C89F662-7788-DFFD-C886-0E1986DF41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1020839"/>
              </p:ext>
            </p:extLst>
          </p:nvPr>
        </p:nvGraphicFramePr>
        <p:xfrm>
          <a:off x="4897341" y="2192005"/>
          <a:ext cx="3784600" cy="3090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9A96FBF-7CFC-48D2-4693-4A13F0A492EC}"/>
              </a:ext>
            </a:extLst>
          </p:cNvPr>
          <p:cNvSpPr txBox="1"/>
          <p:nvPr/>
        </p:nvSpPr>
        <p:spPr>
          <a:xfrm>
            <a:off x="4897341" y="5499498"/>
            <a:ext cx="3784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Each builds on your earlier work!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1417" y="1138036"/>
            <a:ext cx="4083287" cy="1402470"/>
          </a:xfrm>
        </p:spPr>
        <p:txBody>
          <a:bodyPr anchor="t">
            <a:normAutofit/>
          </a:bodyPr>
          <a:lstStyle/>
          <a:p>
            <a:r>
              <a:rPr lang="en-US" sz="4000" dirty="0"/>
              <a:t>Final Thoughts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45B9749F-7024-1F45-9D3A-1472FFC79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12" r="56485" b="-1"/>
          <a:stretch>
            <a:fillRect/>
          </a:stretch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1417" y="2551176"/>
            <a:ext cx="4083287" cy="3591207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What topic are you most interested in exploring?</a:t>
            </a:r>
          </a:p>
          <a:p>
            <a:r>
              <a:rPr lang="en-US" sz="2400" dirty="0"/>
              <a:t>What questions do you still have about the project?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locking the Potential of the Case Study Approach - EFMD Global Blog %">
            <a:extLst>
              <a:ext uri="{FF2B5EF4-FFF2-40B4-BE49-F238E27FC236}">
                <a16:creationId xmlns:a16="http://schemas.microsoft.com/office/drawing/2014/main" id="{2008FC85-5EAD-1D70-8690-5863DDE5A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8" r="37506" b="-1"/>
          <a:stretch>
            <a:fillRect/>
          </a:stretch>
        </p:blipFill>
        <p:spPr bwMode="auto">
          <a:xfrm>
            <a:off x="4577270" y="10"/>
            <a:ext cx="456672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7268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E53A76-6B15-CA08-4194-F74F48B3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50" y="328512"/>
            <a:ext cx="3583791" cy="1628970"/>
          </a:xfrm>
        </p:spPr>
        <p:txBody>
          <a:bodyPr anchor="ctr">
            <a:normAutofit/>
          </a:bodyPr>
          <a:lstStyle/>
          <a:p>
            <a:r>
              <a:rPr lang="en-US" sz="3500"/>
              <a:t>What is a Case Study?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588FD-010B-E4B5-9663-52D8BE80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95" y="2507401"/>
            <a:ext cx="4178299" cy="4129193"/>
          </a:xfrm>
        </p:spPr>
        <p:txBody>
          <a:bodyPr anchor="ctr">
            <a:noAutofit/>
          </a:bodyPr>
          <a:lstStyle/>
          <a:p>
            <a:r>
              <a:rPr lang="en-US" sz="1800" dirty="0"/>
              <a:t>A case study is a </a:t>
            </a:r>
            <a:r>
              <a:rPr lang="en-US" sz="1800" b="1" dirty="0"/>
              <a:t>detailed examination </a:t>
            </a:r>
            <a:r>
              <a:rPr lang="en-US" sz="1800" dirty="0"/>
              <a:t>of a person, group, or event.</a:t>
            </a:r>
          </a:p>
          <a:p>
            <a:r>
              <a:rPr lang="en-US" sz="1800" dirty="0"/>
              <a:t>Case studies explore </a:t>
            </a:r>
            <a:r>
              <a:rPr lang="en-US" sz="1800" b="1" dirty="0"/>
              <a:t>problems</a:t>
            </a:r>
            <a:r>
              <a:rPr lang="en-US" sz="1800" dirty="0"/>
              <a:t> and propose </a:t>
            </a:r>
            <a:r>
              <a:rPr lang="en-US" sz="1800" b="1" dirty="0"/>
              <a:t>solutions</a:t>
            </a:r>
            <a:r>
              <a:rPr lang="en-US" sz="1800" dirty="0"/>
              <a:t>.</a:t>
            </a:r>
          </a:p>
          <a:p>
            <a:r>
              <a:rPr lang="en-US" sz="1800" dirty="0"/>
              <a:t>They present the problem using</a:t>
            </a:r>
            <a:r>
              <a:rPr lang="en-US" sz="1800" b="1" dirty="0"/>
              <a:t> real or realistic scenarios </a:t>
            </a:r>
            <a:r>
              <a:rPr lang="en-US" sz="1800" dirty="0"/>
              <a:t>that require a </a:t>
            </a:r>
            <a:r>
              <a:rPr lang="en-US" sz="1800" b="1" dirty="0"/>
              <a:t>decision</a:t>
            </a:r>
            <a:r>
              <a:rPr lang="en-US" sz="18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Case studies help us: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Understand how decisions are made in real-world situations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Explore how facts, values, and reasoning interact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Practice applying knowledge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776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dirty="0"/>
              <a:t>What is a </a:t>
            </a:r>
            <a:r>
              <a:rPr lang="en-US" sz="3100" i="1" dirty="0" err="1"/>
              <a:t>Socioscientific</a:t>
            </a:r>
            <a:r>
              <a:rPr lang="en-US" sz="3100" i="1" dirty="0"/>
              <a:t> </a:t>
            </a:r>
            <a:r>
              <a:rPr lang="en-US" sz="3100" dirty="0"/>
              <a:t>Case Study?</a:t>
            </a:r>
          </a:p>
        </p:txBody>
      </p:sp>
      <p:pic>
        <p:nvPicPr>
          <p:cNvPr id="5" name="Picture 4" descr="Colorful overlapping people icons">
            <a:extLst>
              <a:ext uri="{FF2B5EF4-FFF2-40B4-BE49-F238E27FC236}">
                <a16:creationId xmlns:a16="http://schemas.microsoft.com/office/drawing/2014/main" id="{723B5F73-A860-0BBA-B233-E521AB95EB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28" b="34878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Explores science-based public dilemmas using storytelling</a:t>
            </a:r>
          </a:p>
          <a:p>
            <a:r>
              <a:rPr lang="en-US" sz="2000" dirty="0"/>
              <a:t>Includes real or realistic characters and settings</a:t>
            </a:r>
          </a:p>
          <a:p>
            <a:r>
              <a:rPr lang="en-US" sz="2000" dirty="0"/>
              <a:t>Grounded in peer-reviewed science</a:t>
            </a:r>
          </a:p>
          <a:p>
            <a:r>
              <a:rPr lang="en-US" sz="2000" dirty="0"/>
              <a:t>Incorporates multiple </a:t>
            </a:r>
            <a:r>
              <a:rPr lang="en-US" sz="2000" b="1" dirty="0"/>
              <a:t>stakeholder</a:t>
            </a:r>
            <a:r>
              <a:rPr lang="en-US" sz="2000" dirty="0"/>
              <a:t> perspectives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ED986-4FDF-70D4-8316-CBC56009C8C4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C984A-F41F-8C7F-7CD0-782924B7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r>
              <a:rPr lang="en-US" dirty="0"/>
              <a:t>What is a Stakeholder?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B91714-833B-C016-4C27-AA4EF8E4F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7646110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6838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1A89-4985-EC98-B7C7-EE023CF80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932B9-3BC9-6C71-E9D2-CA6B4A6D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1040" y="626464"/>
            <a:ext cx="3514285" cy="906463"/>
          </a:xfrm>
        </p:spPr>
        <p:txBody>
          <a:bodyPr anchor="b">
            <a:noAutofit/>
          </a:bodyPr>
          <a:lstStyle/>
          <a:p>
            <a:r>
              <a:rPr lang="en-US" dirty="0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5F9AD-13A6-13B9-CCF6-3EA056756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15" y="1857973"/>
            <a:ext cx="295593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In this project, you’ll work in teams to create a realistic, evidence-based case study that explores how science and values shape public decisions. </a:t>
            </a:r>
          </a:p>
          <a:p>
            <a:r>
              <a:rPr lang="en-US" sz="2800" dirty="0"/>
              <a:t>The Project is worth 40% of your overall grade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C613476-51C7-750E-18A2-69EDAB4967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20145"/>
              </p:ext>
            </p:extLst>
          </p:nvPr>
        </p:nvGraphicFramePr>
        <p:xfrm>
          <a:off x="3406346" y="0"/>
          <a:ext cx="5619517" cy="4636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7DFF3FE-C0C7-AD01-4352-D234DA5FF1A5}"/>
              </a:ext>
            </a:extLst>
          </p:cNvPr>
          <p:cNvGraphicFramePr/>
          <p:nvPr/>
        </p:nvGraphicFramePr>
        <p:xfrm>
          <a:off x="4674972" y="4636861"/>
          <a:ext cx="3287928" cy="208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A5C01B4-CE6B-B75A-4870-E5B2A9496338}"/>
              </a:ext>
            </a:extLst>
          </p:cNvPr>
          <p:cNvSpPr/>
          <p:nvPr/>
        </p:nvSpPr>
        <p:spPr>
          <a:xfrm>
            <a:off x="6502400" y="0"/>
            <a:ext cx="26416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652232-C866-2CCC-F6CD-4BC5450841F7}"/>
              </a:ext>
            </a:extLst>
          </p:cNvPr>
          <p:cNvSpPr/>
          <p:nvPr/>
        </p:nvSpPr>
        <p:spPr>
          <a:xfrm>
            <a:off x="5956300" y="2579461"/>
            <a:ext cx="3187700" cy="2057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2DE9C4-7A4F-197B-ED5E-A0E88A7059C7}"/>
              </a:ext>
            </a:extLst>
          </p:cNvPr>
          <p:cNvSpPr/>
          <p:nvPr/>
        </p:nvSpPr>
        <p:spPr>
          <a:xfrm>
            <a:off x="3253946" y="2057400"/>
            <a:ext cx="4708954" cy="25794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C03C8D-E537-123B-A834-7B5037FE86BF}"/>
              </a:ext>
            </a:extLst>
          </p:cNvPr>
          <p:cNvSpPr/>
          <p:nvPr/>
        </p:nvSpPr>
        <p:spPr>
          <a:xfrm>
            <a:off x="4607635" y="4547960"/>
            <a:ext cx="3408366" cy="23100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90F8B-928D-4AD5-A8A0-0ED90A627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stel checklist and pencil">
            <a:extLst>
              <a:ext uri="{FF2B5EF4-FFF2-40B4-BE49-F238E27FC236}">
                <a16:creationId xmlns:a16="http://schemas.microsoft.com/office/drawing/2014/main" id="{D768877C-AA12-7528-9EDF-5769D410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35" r="25096" b="-2"/>
          <a:stretch>
            <a:fillRect/>
          </a:stretch>
        </p:blipFill>
        <p:spPr>
          <a:xfrm>
            <a:off x="20" y="-2"/>
            <a:ext cx="4046069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95A10-701C-AA2A-FC8F-ACC663A08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487" y="405685"/>
            <a:ext cx="4098726" cy="1559301"/>
          </a:xfrm>
        </p:spPr>
        <p:txBody>
          <a:bodyPr>
            <a:normAutofit/>
          </a:bodyPr>
          <a:lstStyle/>
          <a:p>
            <a:r>
              <a:rPr lang="en-US" sz="3500"/>
              <a:t>What to Submit for Assignment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FE1F2-978C-B59F-DC6B-C3B9104FC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493" y="2149817"/>
            <a:ext cx="4430713" cy="2743198"/>
          </a:xfrm>
        </p:spPr>
        <p:txBody>
          <a:bodyPr anchor="ctr">
            <a:noAutofit/>
          </a:bodyPr>
          <a:lstStyle/>
          <a:p>
            <a:endParaRPr lang="en-US" sz="2000" dirty="0"/>
          </a:p>
          <a:p>
            <a:r>
              <a:rPr lang="en-US" sz="2000" dirty="0"/>
              <a:t>One </a:t>
            </a:r>
            <a:r>
              <a:rPr lang="en-US" sz="2000" b="1" dirty="0"/>
              <a:t>Assignment 1 Form </a:t>
            </a:r>
            <a:r>
              <a:rPr lang="en-US" sz="2000" dirty="0"/>
              <a:t>per group (upload to </a:t>
            </a:r>
            <a:r>
              <a:rPr lang="en-US" sz="2000" b="1" dirty="0" err="1"/>
              <a:t>Peerceptiv</a:t>
            </a:r>
            <a:r>
              <a:rPr lang="en-US" sz="2000" dirty="0"/>
              <a:t>)</a:t>
            </a:r>
          </a:p>
          <a:p>
            <a:pPr lvl="1"/>
            <a:r>
              <a:rPr lang="en-US" sz="2000" b="1" dirty="0"/>
              <a:t>Part 1: </a:t>
            </a:r>
            <a:r>
              <a:rPr lang="en-US" sz="2000" dirty="0"/>
              <a:t>Final case study question</a:t>
            </a:r>
          </a:p>
          <a:p>
            <a:pPr lvl="1"/>
            <a:r>
              <a:rPr lang="en-US" sz="2000" b="1" dirty="0"/>
              <a:t>Part 2: </a:t>
            </a:r>
            <a:r>
              <a:rPr lang="en-US" sz="2000" dirty="0"/>
              <a:t>Completed stakeholder analysis table</a:t>
            </a:r>
          </a:p>
          <a:p>
            <a:pPr lvl="1"/>
            <a:r>
              <a:rPr lang="en-US" sz="2000" b="1" dirty="0"/>
              <a:t>Part 3: </a:t>
            </a:r>
            <a:r>
              <a:rPr lang="en-US" sz="2000" dirty="0"/>
              <a:t>Team roles and meeting schedule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42CD8-AC59-0406-458E-EB4F490B2C7A}"/>
              </a:ext>
            </a:extLst>
          </p:cNvPr>
          <p:cNvSpPr txBox="1"/>
          <p:nvPr/>
        </p:nvSpPr>
        <p:spPr>
          <a:xfrm>
            <a:off x="4180494" y="5077846"/>
            <a:ext cx="49107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Submission Deadline: </a:t>
            </a:r>
            <a:r>
              <a:rPr lang="en-US" sz="2000" i="1" dirty="0"/>
              <a:t>September 17</a:t>
            </a:r>
            <a:r>
              <a:rPr lang="en-US" sz="2000" i="1" baseline="30000" dirty="0"/>
              <a:t>th</a:t>
            </a:r>
            <a:endParaRPr lang="en-US" sz="2000" i="1" dirty="0"/>
          </a:p>
          <a:p>
            <a:pPr marL="0" indent="0">
              <a:buNone/>
            </a:pPr>
            <a:r>
              <a:rPr lang="en-US" sz="2000" b="1" dirty="0"/>
              <a:t>Review Deadline: </a:t>
            </a:r>
            <a:r>
              <a:rPr lang="en-US" sz="2000" i="1" dirty="0"/>
              <a:t>September 22</a:t>
            </a:r>
            <a:r>
              <a:rPr lang="en-US" sz="2000" i="1" baseline="30000" dirty="0"/>
              <a:t>nd</a:t>
            </a:r>
            <a:r>
              <a:rPr lang="en-US" sz="2000" i="1" dirty="0"/>
              <a:t> </a:t>
            </a:r>
          </a:p>
          <a:p>
            <a:pPr marL="0" indent="0">
              <a:buNone/>
            </a:pPr>
            <a:r>
              <a:rPr lang="en-US" sz="2000" b="1" dirty="0"/>
              <a:t>Team Member Evaluation Deadline: </a:t>
            </a:r>
            <a:r>
              <a:rPr lang="en-US" sz="2000" i="1" dirty="0"/>
              <a:t>Sept 24</a:t>
            </a:r>
            <a:r>
              <a:rPr lang="en-US" sz="2000" i="1" baseline="30000" dirty="0"/>
              <a:t>th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i="1" dirty="0">
                <a:solidFill>
                  <a:srgbClr val="C00000"/>
                </a:solidFill>
              </a:rPr>
              <a:t>*All submissions are due at midnight</a:t>
            </a:r>
          </a:p>
        </p:txBody>
      </p:sp>
    </p:spTree>
    <p:extLst>
      <p:ext uri="{BB962C8B-B14F-4D97-AF65-F5344CB8AC3E}">
        <p14:creationId xmlns:p14="http://schemas.microsoft.com/office/powerpoint/2010/main" val="3710146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50AC4-9B47-6402-FFE6-064E0776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Reminder: What is Peerceptiv?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0D2AABE-E316-8B5A-BDEA-77F82184F6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208177"/>
              </p:ext>
            </p:extLst>
          </p:nvPr>
        </p:nvGraphicFramePr>
        <p:xfrm>
          <a:off x="315093" y="1769679"/>
          <a:ext cx="8513813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4F8761-64F3-0A77-3E6F-4D0130B64C52}"/>
              </a:ext>
            </a:extLst>
          </p:cNvPr>
          <p:cNvSpPr txBox="1"/>
          <p:nvPr/>
        </p:nvSpPr>
        <p:spPr>
          <a:xfrm>
            <a:off x="218820" y="6332163"/>
            <a:ext cx="880497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/>
              <a:t>See “</a:t>
            </a:r>
            <a:r>
              <a:rPr lang="en-US" sz="1700" b="1" i="1" dirty="0"/>
              <a:t>Grading for Group Assignments on </a:t>
            </a:r>
            <a:r>
              <a:rPr lang="en-US" sz="1700" b="1" i="1" dirty="0" err="1"/>
              <a:t>Peerceptiv</a:t>
            </a:r>
            <a:r>
              <a:rPr lang="en-US" sz="1700" i="1" dirty="0"/>
              <a:t>” in the </a:t>
            </a:r>
            <a:r>
              <a:rPr lang="en-US" sz="1700" b="1" i="1" dirty="0"/>
              <a:t>Grading Guidelines Module </a:t>
            </a:r>
            <a:r>
              <a:rPr lang="en-US" sz="1700" i="1" dirty="0"/>
              <a:t>on Canvas</a:t>
            </a:r>
          </a:p>
        </p:txBody>
      </p:sp>
    </p:spTree>
    <p:extLst>
      <p:ext uri="{BB962C8B-B14F-4D97-AF65-F5344CB8AC3E}">
        <p14:creationId xmlns:p14="http://schemas.microsoft.com/office/powerpoint/2010/main" val="166096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CC97-E54B-1DFD-71E9-22428DBD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1417" y="1138036"/>
            <a:ext cx="4083287" cy="1402470"/>
          </a:xfrm>
        </p:spPr>
        <p:txBody>
          <a:bodyPr anchor="t">
            <a:normAutofit/>
          </a:bodyPr>
          <a:lstStyle/>
          <a:p>
            <a:r>
              <a:rPr lang="en-US" sz="2800"/>
              <a:t>How will your </a:t>
            </a:r>
            <a:r>
              <a:rPr lang="en-US" sz="2800" i="1"/>
              <a:t>submission</a:t>
            </a:r>
            <a:r>
              <a:rPr lang="en-US" sz="2800"/>
              <a:t> be evaluated?</a:t>
            </a:r>
          </a:p>
        </p:txBody>
      </p:sp>
      <p:pic>
        <p:nvPicPr>
          <p:cNvPr id="5" name="Picture 4" descr="Black pen against a sheet with shaded numbers">
            <a:extLst>
              <a:ext uri="{FF2B5EF4-FFF2-40B4-BE49-F238E27FC236}">
                <a16:creationId xmlns:a16="http://schemas.microsoft.com/office/drawing/2014/main" id="{DF51F612-F6AE-1EC5-E791-E1CFF3F9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98" r="-1" b="-1"/>
          <a:stretch>
            <a:fillRect/>
          </a:stretch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B854D-1B11-0FCA-A2AE-7F6332A61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417" y="2551176"/>
            <a:ext cx="4083287" cy="35912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Evaluated based on checklist</a:t>
            </a:r>
          </a:p>
          <a:p>
            <a:r>
              <a:rPr lang="en-US" sz="2000" dirty="0"/>
              <a:t>📌 </a:t>
            </a:r>
            <a:r>
              <a:rPr lang="en-US" sz="2000" b="1" dirty="0"/>
              <a:t>Instructor-approved</a:t>
            </a:r>
            <a:r>
              <a:rPr lang="en-US" sz="2000" dirty="0"/>
              <a:t> case study question.</a:t>
            </a:r>
          </a:p>
          <a:p>
            <a:r>
              <a:rPr lang="en-US" sz="2000" dirty="0"/>
              <a:t>📌 At least </a:t>
            </a:r>
            <a:r>
              <a:rPr lang="en-US" sz="2000" b="1" dirty="0"/>
              <a:t>4 unique stakeholders</a:t>
            </a:r>
            <a:r>
              <a:rPr lang="en-US" sz="2000" dirty="0"/>
              <a:t> identified.</a:t>
            </a:r>
          </a:p>
          <a:p>
            <a:r>
              <a:rPr lang="en-US" sz="2000" dirty="0"/>
              <a:t>📌 Completed </a:t>
            </a:r>
            <a:r>
              <a:rPr lang="en-US" sz="2000" b="1" dirty="0"/>
              <a:t>stakeholder table</a:t>
            </a:r>
            <a:r>
              <a:rPr lang="en-US" sz="2000" dirty="0"/>
              <a:t>.</a:t>
            </a:r>
            <a:endParaRPr lang="en-US" sz="2000" b="1" dirty="0"/>
          </a:p>
          <a:p>
            <a:r>
              <a:rPr lang="en-US" sz="2000" dirty="0"/>
              <a:t>📌 A completed </a:t>
            </a:r>
            <a:r>
              <a:rPr lang="en-US" sz="2000" b="1" dirty="0"/>
              <a:t>Teamwork Worksheet</a:t>
            </a:r>
            <a:r>
              <a:rPr lang="en-US" sz="2000" dirty="0"/>
              <a:t>.</a:t>
            </a:r>
          </a:p>
          <a:p>
            <a:r>
              <a:rPr lang="en-US" sz="2000" dirty="0"/>
              <a:t>📌 A completed meeting </a:t>
            </a:r>
            <a:r>
              <a:rPr lang="en-US" sz="2000" b="1" dirty="0"/>
              <a:t>schedule</a:t>
            </a:r>
            <a:r>
              <a:rPr lang="en-US" sz="2000" dirty="0"/>
              <a:t>, including dates, times, and goals.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787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256032"/>
            <a:ext cx="7879842" cy="101498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Assignment 1: Part 1 – Choose Your Topic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55A5718-49A4-AF47-ED06-10334927A1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671575"/>
              </p:ext>
            </p:extLst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1173</Words>
  <Application>Microsoft Macintosh PowerPoint</Application>
  <PresentationFormat>On-screen Show (4:3)</PresentationFormat>
  <Paragraphs>129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Wingdings</vt:lpstr>
      <vt:lpstr>Office Theme</vt:lpstr>
      <vt:lpstr>Case Study Project Overview</vt:lpstr>
      <vt:lpstr>What is a Case Study?</vt:lpstr>
      <vt:lpstr>What is a Socioscientific Case Study?</vt:lpstr>
      <vt:lpstr>What is a Stakeholder?</vt:lpstr>
      <vt:lpstr>Project Overview</vt:lpstr>
      <vt:lpstr>What to Submit for Assignment 1</vt:lpstr>
      <vt:lpstr>Reminder: What is Peerceptiv?</vt:lpstr>
      <vt:lpstr>How will your submission be evaluated?</vt:lpstr>
      <vt:lpstr>Assignment 1: Part 1 – Choose Your Topic</vt:lpstr>
      <vt:lpstr>What Makes a Good Case Study Question?</vt:lpstr>
      <vt:lpstr>Clarifying Stakeholder Perspective</vt:lpstr>
      <vt:lpstr>Assignment 1:  Part 2 – Stakeholder Analysis</vt:lpstr>
      <vt:lpstr>Assignment 1:  Part 3 – Teamwork Worksheet</vt:lpstr>
      <vt:lpstr>A Note About Team Roles</vt:lpstr>
      <vt:lpstr>In-Class Activity: Group Topic Brainstorm</vt:lpstr>
      <vt:lpstr>How This Sets Up Future Work</vt:lpstr>
      <vt:lpstr>Final Thoughts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Powers, Tamara M</cp:lastModifiedBy>
  <cp:revision>12</cp:revision>
  <dcterms:created xsi:type="dcterms:W3CDTF">2013-01-27T09:14:16Z</dcterms:created>
  <dcterms:modified xsi:type="dcterms:W3CDTF">2025-09-09T18:37:28Z</dcterms:modified>
  <cp:category/>
</cp:coreProperties>
</file>