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27774-90B8-4D34-A13B-559C178DB7B2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2490F4-9613-48C6-9688-918B9E446180}">
      <dgm:prSet/>
      <dgm:spPr/>
      <dgm:t>
        <a:bodyPr/>
        <a:lstStyle/>
        <a:p>
          <a:r>
            <a:rPr lang="en-US"/>
            <a:t>Theories = highest level of certainty</a:t>
          </a:r>
        </a:p>
      </dgm:t>
    </dgm:pt>
    <dgm:pt modelId="{733A5D05-519B-4C06-B258-FB891E597208}" type="parTrans" cxnId="{43AC31AC-CF68-48A2-BAE5-E8BB240084AC}">
      <dgm:prSet/>
      <dgm:spPr/>
      <dgm:t>
        <a:bodyPr/>
        <a:lstStyle/>
        <a:p>
          <a:endParaRPr lang="en-US"/>
        </a:p>
      </dgm:t>
    </dgm:pt>
    <dgm:pt modelId="{6F2C4F7C-E23C-46F1-91AF-17FB40B51324}" type="sibTrans" cxnId="{43AC31AC-CF68-48A2-BAE5-E8BB240084AC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FA14E92C-0EAB-4D00-AAD6-482179B3170E}">
      <dgm:prSet/>
      <dgm:spPr/>
      <dgm:t>
        <a:bodyPr/>
        <a:lstStyle/>
        <a:p>
          <a:r>
            <a:rPr lang="en-US"/>
            <a:t>Peer review is how scientists check each other</a:t>
          </a:r>
        </a:p>
      </dgm:t>
    </dgm:pt>
    <dgm:pt modelId="{DBCDE853-DACF-46E4-B3EB-4C0AD1A055BD}" type="parTrans" cxnId="{3B4DB808-789F-4E86-98E0-A13237E4E6C8}">
      <dgm:prSet/>
      <dgm:spPr/>
      <dgm:t>
        <a:bodyPr/>
        <a:lstStyle/>
        <a:p>
          <a:endParaRPr lang="en-US"/>
        </a:p>
      </dgm:t>
    </dgm:pt>
    <dgm:pt modelId="{8778AA33-74BC-4A51-A2AA-20747AE5A57E}" type="sibTrans" cxnId="{3B4DB808-789F-4E86-98E0-A13237E4E6C8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EAE3D87F-6D06-40B0-8260-E80ACC063DB3}">
      <dgm:prSet/>
      <dgm:spPr/>
      <dgm:t>
        <a:bodyPr/>
        <a:lstStyle/>
        <a:p>
          <a:r>
            <a:rPr lang="en-US"/>
            <a:t>Science doesn’t deal in absolute truth — it’s always refining</a:t>
          </a:r>
        </a:p>
      </dgm:t>
    </dgm:pt>
    <dgm:pt modelId="{F4289354-BA23-4BB3-893B-290C42833F47}" type="parTrans" cxnId="{293DD75D-0C02-48B5-82CA-0B096E11E353}">
      <dgm:prSet/>
      <dgm:spPr/>
      <dgm:t>
        <a:bodyPr/>
        <a:lstStyle/>
        <a:p>
          <a:endParaRPr lang="en-US"/>
        </a:p>
      </dgm:t>
    </dgm:pt>
    <dgm:pt modelId="{9C624511-7562-407E-AB82-B95DA9504C1A}" type="sibTrans" cxnId="{293DD75D-0C02-48B5-82CA-0B096E11E353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867E352A-3CB8-9B48-816C-C9C81ADD46B8}" type="pres">
      <dgm:prSet presAssocID="{DD627774-90B8-4D34-A13B-559C178DB7B2}" presName="Name0" presStyleCnt="0">
        <dgm:presLayoutVars>
          <dgm:animLvl val="lvl"/>
          <dgm:resizeHandles val="exact"/>
        </dgm:presLayoutVars>
      </dgm:prSet>
      <dgm:spPr/>
    </dgm:pt>
    <dgm:pt modelId="{065C6154-28CE-BD4C-8855-1F97C79ADF38}" type="pres">
      <dgm:prSet presAssocID="{C52490F4-9613-48C6-9688-918B9E446180}" presName="compositeNode" presStyleCnt="0">
        <dgm:presLayoutVars>
          <dgm:bulletEnabled val="1"/>
        </dgm:presLayoutVars>
      </dgm:prSet>
      <dgm:spPr/>
    </dgm:pt>
    <dgm:pt modelId="{00098DCA-7405-5F41-B843-27E0FC31CF6B}" type="pres">
      <dgm:prSet presAssocID="{C52490F4-9613-48C6-9688-918B9E446180}" presName="bgRect" presStyleLbl="alignNode1" presStyleIdx="0" presStyleCnt="3"/>
      <dgm:spPr/>
    </dgm:pt>
    <dgm:pt modelId="{3E3F3863-74C5-F84E-8227-FDDDD7612C3B}" type="pres">
      <dgm:prSet presAssocID="{6F2C4F7C-E23C-46F1-91AF-17FB40B51324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32849F54-9153-1B4C-9A48-55816C523491}" type="pres">
      <dgm:prSet presAssocID="{C52490F4-9613-48C6-9688-918B9E446180}" presName="nodeRect" presStyleLbl="alignNode1" presStyleIdx="0" presStyleCnt="3">
        <dgm:presLayoutVars>
          <dgm:bulletEnabled val="1"/>
        </dgm:presLayoutVars>
      </dgm:prSet>
      <dgm:spPr/>
    </dgm:pt>
    <dgm:pt modelId="{691A3492-EE55-8941-9ACE-00DEC8E9439B}" type="pres">
      <dgm:prSet presAssocID="{6F2C4F7C-E23C-46F1-91AF-17FB40B51324}" presName="sibTrans" presStyleCnt="0"/>
      <dgm:spPr/>
    </dgm:pt>
    <dgm:pt modelId="{A6BEF098-D0F3-2046-AF77-9CE7C84E5583}" type="pres">
      <dgm:prSet presAssocID="{FA14E92C-0EAB-4D00-AAD6-482179B3170E}" presName="compositeNode" presStyleCnt="0">
        <dgm:presLayoutVars>
          <dgm:bulletEnabled val="1"/>
        </dgm:presLayoutVars>
      </dgm:prSet>
      <dgm:spPr/>
    </dgm:pt>
    <dgm:pt modelId="{D9CCCED2-1829-2540-B145-A34A7A8DCF84}" type="pres">
      <dgm:prSet presAssocID="{FA14E92C-0EAB-4D00-AAD6-482179B3170E}" presName="bgRect" presStyleLbl="alignNode1" presStyleIdx="1" presStyleCnt="3"/>
      <dgm:spPr/>
    </dgm:pt>
    <dgm:pt modelId="{531F1CA2-C88D-534F-B51C-6E2E45BAD0F6}" type="pres">
      <dgm:prSet presAssocID="{8778AA33-74BC-4A51-A2AA-20747AE5A57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E97F9625-609E-B849-BC10-1B960D121290}" type="pres">
      <dgm:prSet presAssocID="{FA14E92C-0EAB-4D00-AAD6-482179B3170E}" presName="nodeRect" presStyleLbl="alignNode1" presStyleIdx="1" presStyleCnt="3">
        <dgm:presLayoutVars>
          <dgm:bulletEnabled val="1"/>
        </dgm:presLayoutVars>
      </dgm:prSet>
      <dgm:spPr/>
    </dgm:pt>
    <dgm:pt modelId="{B2117631-5547-F34B-99B4-663AE271AB4A}" type="pres">
      <dgm:prSet presAssocID="{8778AA33-74BC-4A51-A2AA-20747AE5A57E}" presName="sibTrans" presStyleCnt="0"/>
      <dgm:spPr/>
    </dgm:pt>
    <dgm:pt modelId="{EE79C646-7F5A-F04E-ACF8-2AEC15F4EEFF}" type="pres">
      <dgm:prSet presAssocID="{EAE3D87F-6D06-40B0-8260-E80ACC063DB3}" presName="compositeNode" presStyleCnt="0">
        <dgm:presLayoutVars>
          <dgm:bulletEnabled val="1"/>
        </dgm:presLayoutVars>
      </dgm:prSet>
      <dgm:spPr/>
    </dgm:pt>
    <dgm:pt modelId="{6DD06046-557A-CF45-8587-19D2AE56BCD4}" type="pres">
      <dgm:prSet presAssocID="{EAE3D87F-6D06-40B0-8260-E80ACC063DB3}" presName="bgRect" presStyleLbl="alignNode1" presStyleIdx="2" presStyleCnt="3"/>
      <dgm:spPr/>
    </dgm:pt>
    <dgm:pt modelId="{104037F0-B411-9549-8434-88AA076E1D4A}" type="pres">
      <dgm:prSet presAssocID="{9C624511-7562-407E-AB82-B95DA9504C1A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816D269-F3F3-7048-A3DB-0E46FA8B3D46}" type="pres">
      <dgm:prSet presAssocID="{EAE3D87F-6D06-40B0-8260-E80ACC063DB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CCEA9E05-EA00-0A4A-8537-43E3B5970CDA}" type="presOf" srcId="{6F2C4F7C-E23C-46F1-91AF-17FB40B51324}" destId="{3E3F3863-74C5-F84E-8227-FDDDD7612C3B}" srcOrd="0" destOrd="0" presId="urn:microsoft.com/office/officeart/2016/7/layout/LinearBlockProcessNumbered"/>
    <dgm:cxn modelId="{3B4DB808-789F-4E86-98E0-A13237E4E6C8}" srcId="{DD627774-90B8-4D34-A13B-559C178DB7B2}" destId="{FA14E92C-0EAB-4D00-AAD6-482179B3170E}" srcOrd="1" destOrd="0" parTransId="{DBCDE853-DACF-46E4-B3EB-4C0AD1A055BD}" sibTransId="{8778AA33-74BC-4A51-A2AA-20747AE5A57E}"/>
    <dgm:cxn modelId="{2933C30F-BB06-A24A-8A6C-75D4FAB9D87B}" type="presOf" srcId="{DD627774-90B8-4D34-A13B-559C178DB7B2}" destId="{867E352A-3CB8-9B48-816C-C9C81ADD46B8}" srcOrd="0" destOrd="0" presId="urn:microsoft.com/office/officeart/2016/7/layout/LinearBlockProcessNumbered"/>
    <dgm:cxn modelId="{D1047814-A111-FA4A-9BE3-7B9D691D374E}" type="presOf" srcId="{8778AA33-74BC-4A51-A2AA-20747AE5A57E}" destId="{531F1CA2-C88D-534F-B51C-6E2E45BAD0F6}" srcOrd="0" destOrd="0" presId="urn:microsoft.com/office/officeart/2016/7/layout/LinearBlockProcessNumbered"/>
    <dgm:cxn modelId="{0FCE0432-DF1E-9746-B811-A6A20E5D6FB2}" type="presOf" srcId="{FA14E92C-0EAB-4D00-AAD6-482179B3170E}" destId="{E97F9625-609E-B849-BC10-1B960D121290}" srcOrd="1" destOrd="0" presId="urn:microsoft.com/office/officeart/2016/7/layout/LinearBlockProcessNumbered"/>
    <dgm:cxn modelId="{B06F2140-854B-1B4A-99F4-3C96142B33D7}" type="presOf" srcId="{EAE3D87F-6D06-40B0-8260-E80ACC063DB3}" destId="{6816D269-F3F3-7048-A3DB-0E46FA8B3D46}" srcOrd="1" destOrd="0" presId="urn:microsoft.com/office/officeart/2016/7/layout/LinearBlockProcessNumbered"/>
    <dgm:cxn modelId="{09B3AC45-B433-5840-9C78-731B368D73D0}" type="presOf" srcId="{C52490F4-9613-48C6-9688-918B9E446180}" destId="{00098DCA-7405-5F41-B843-27E0FC31CF6B}" srcOrd="0" destOrd="0" presId="urn:microsoft.com/office/officeart/2016/7/layout/LinearBlockProcessNumbered"/>
    <dgm:cxn modelId="{293DD75D-0C02-48B5-82CA-0B096E11E353}" srcId="{DD627774-90B8-4D34-A13B-559C178DB7B2}" destId="{EAE3D87F-6D06-40B0-8260-E80ACC063DB3}" srcOrd="2" destOrd="0" parTransId="{F4289354-BA23-4BB3-893B-290C42833F47}" sibTransId="{9C624511-7562-407E-AB82-B95DA9504C1A}"/>
    <dgm:cxn modelId="{77B04A67-FEC0-1946-8DE3-17F24A2E4528}" type="presOf" srcId="{FA14E92C-0EAB-4D00-AAD6-482179B3170E}" destId="{D9CCCED2-1829-2540-B145-A34A7A8DCF84}" srcOrd="0" destOrd="0" presId="urn:microsoft.com/office/officeart/2016/7/layout/LinearBlockProcessNumbered"/>
    <dgm:cxn modelId="{98D1258A-BB55-9448-980F-6D9EFB123E85}" type="presOf" srcId="{EAE3D87F-6D06-40B0-8260-E80ACC063DB3}" destId="{6DD06046-557A-CF45-8587-19D2AE56BCD4}" srcOrd="0" destOrd="0" presId="urn:microsoft.com/office/officeart/2016/7/layout/LinearBlockProcessNumbered"/>
    <dgm:cxn modelId="{43AC31AC-CF68-48A2-BAE5-E8BB240084AC}" srcId="{DD627774-90B8-4D34-A13B-559C178DB7B2}" destId="{C52490F4-9613-48C6-9688-918B9E446180}" srcOrd="0" destOrd="0" parTransId="{733A5D05-519B-4C06-B258-FB891E597208}" sibTransId="{6F2C4F7C-E23C-46F1-91AF-17FB40B51324}"/>
    <dgm:cxn modelId="{C56615B7-5DB0-0644-A913-D365C9331DB0}" type="presOf" srcId="{9C624511-7562-407E-AB82-B95DA9504C1A}" destId="{104037F0-B411-9549-8434-88AA076E1D4A}" srcOrd="0" destOrd="0" presId="urn:microsoft.com/office/officeart/2016/7/layout/LinearBlockProcessNumbered"/>
    <dgm:cxn modelId="{10A222BF-4897-5646-849F-44D9369005A4}" type="presOf" srcId="{C52490F4-9613-48C6-9688-918B9E446180}" destId="{32849F54-9153-1B4C-9A48-55816C523491}" srcOrd="1" destOrd="0" presId="urn:microsoft.com/office/officeart/2016/7/layout/LinearBlockProcessNumbered"/>
    <dgm:cxn modelId="{A437C692-7B56-0147-B930-8378ECB98960}" type="presParOf" srcId="{867E352A-3CB8-9B48-816C-C9C81ADD46B8}" destId="{065C6154-28CE-BD4C-8855-1F97C79ADF38}" srcOrd="0" destOrd="0" presId="urn:microsoft.com/office/officeart/2016/7/layout/LinearBlockProcessNumbered"/>
    <dgm:cxn modelId="{0431CDD7-C23A-7144-A628-14E29351B636}" type="presParOf" srcId="{065C6154-28CE-BD4C-8855-1F97C79ADF38}" destId="{00098DCA-7405-5F41-B843-27E0FC31CF6B}" srcOrd="0" destOrd="0" presId="urn:microsoft.com/office/officeart/2016/7/layout/LinearBlockProcessNumbered"/>
    <dgm:cxn modelId="{A692C9CF-0B1F-2345-AC7B-D15FCFE8A335}" type="presParOf" srcId="{065C6154-28CE-BD4C-8855-1F97C79ADF38}" destId="{3E3F3863-74C5-F84E-8227-FDDDD7612C3B}" srcOrd="1" destOrd="0" presId="urn:microsoft.com/office/officeart/2016/7/layout/LinearBlockProcessNumbered"/>
    <dgm:cxn modelId="{971153E6-022A-0248-AE33-2EDAA9CBDB24}" type="presParOf" srcId="{065C6154-28CE-BD4C-8855-1F97C79ADF38}" destId="{32849F54-9153-1B4C-9A48-55816C523491}" srcOrd="2" destOrd="0" presId="urn:microsoft.com/office/officeart/2016/7/layout/LinearBlockProcessNumbered"/>
    <dgm:cxn modelId="{F17B20E3-0B5D-2940-B1C1-4B5E268230B9}" type="presParOf" srcId="{867E352A-3CB8-9B48-816C-C9C81ADD46B8}" destId="{691A3492-EE55-8941-9ACE-00DEC8E9439B}" srcOrd="1" destOrd="0" presId="urn:microsoft.com/office/officeart/2016/7/layout/LinearBlockProcessNumbered"/>
    <dgm:cxn modelId="{50AFD55D-0C52-6549-AEAF-D3D16B522478}" type="presParOf" srcId="{867E352A-3CB8-9B48-816C-C9C81ADD46B8}" destId="{A6BEF098-D0F3-2046-AF77-9CE7C84E5583}" srcOrd="2" destOrd="0" presId="urn:microsoft.com/office/officeart/2016/7/layout/LinearBlockProcessNumbered"/>
    <dgm:cxn modelId="{E97AEA29-DE88-3645-9EAE-B8AFFBD211DB}" type="presParOf" srcId="{A6BEF098-D0F3-2046-AF77-9CE7C84E5583}" destId="{D9CCCED2-1829-2540-B145-A34A7A8DCF84}" srcOrd="0" destOrd="0" presId="urn:microsoft.com/office/officeart/2016/7/layout/LinearBlockProcessNumbered"/>
    <dgm:cxn modelId="{906C2317-5A4A-4842-968E-FE24CEC5A7B4}" type="presParOf" srcId="{A6BEF098-D0F3-2046-AF77-9CE7C84E5583}" destId="{531F1CA2-C88D-534F-B51C-6E2E45BAD0F6}" srcOrd="1" destOrd="0" presId="urn:microsoft.com/office/officeart/2016/7/layout/LinearBlockProcessNumbered"/>
    <dgm:cxn modelId="{C3ED55E4-67E3-F148-B9FC-A5CAD4265653}" type="presParOf" srcId="{A6BEF098-D0F3-2046-AF77-9CE7C84E5583}" destId="{E97F9625-609E-B849-BC10-1B960D121290}" srcOrd="2" destOrd="0" presId="urn:microsoft.com/office/officeart/2016/7/layout/LinearBlockProcessNumbered"/>
    <dgm:cxn modelId="{84747669-72B2-A746-9723-B177832DD2B4}" type="presParOf" srcId="{867E352A-3CB8-9B48-816C-C9C81ADD46B8}" destId="{B2117631-5547-F34B-99B4-663AE271AB4A}" srcOrd="3" destOrd="0" presId="urn:microsoft.com/office/officeart/2016/7/layout/LinearBlockProcessNumbered"/>
    <dgm:cxn modelId="{F5CD7F5C-BB49-024B-A3C3-8224BC72B297}" type="presParOf" srcId="{867E352A-3CB8-9B48-816C-C9C81ADD46B8}" destId="{EE79C646-7F5A-F04E-ACF8-2AEC15F4EEFF}" srcOrd="4" destOrd="0" presId="urn:microsoft.com/office/officeart/2016/7/layout/LinearBlockProcessNumbered"/>
    <dgm:cxn modelId="{DBA5F199-2612-CF4B-93E5-A9112377AFF8}" type="presParOf" srcId="{EE79C646-7F5A-F04E-ACF8-2AEC15F4EEFF}" destId="{6DD06046-557A-CF45-8587-19D2AE56BCD4}" srcOrd="0" destOrd="0" presId="urn:microsoft.com/office/officeart/2016/7/layout/LinearBlockProcessNumbered"/>
    <dgm:cxn modelId="{2B9F7EBC-A3C2-1146-AE98-B06EBA706A23}" type="presParOf" srcId="{EE79C646-7F5A-F04E-ACF8-2AEC15F4EEFF}" destId="{104037F0-B411-9549-8434-88AA076E1D4A}" srcOrd="1" destOrd="0" presId="urn:microsoft.com/office/officeart/2016/7/layout/LinearBlockProcessNumbered"/>
    <dgm:cxn modelId="{58A7AC24-93BD-C547-8DBF-6FFC9B7B4921}" type="presParOf" srcId="{EE79C646-7F5A-F04E-ACF8-2AEC15F4EEFF}" destId="{6816D269-F3F3-7048-A3DB-0E46FA8B3D4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1C4B63-CAEB-450F-AD7D-BD0359BD9AE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3A813A-DF53-4840-93DE-C174327028CA}">
      <dgm:prSet/>
      <dgm:spPr/>
      <dgm:t>
        <a:bodyPr/>
        <a:lstStyle/>
        <a:p>
          <a:pPr>
            <a:defRPr cap="all"/>
          </a:pPr>
          <a:r>
            <a:rPr lang="en-US"/>
            <a:t>A method for understanding the natural world</a:t>
          </a:r>
        </a:p>
      </dgm:t>
    </dgm:pt>
    <dgm:pt modelId="{2F34339B-90BC-44A3-BA91-0338F8630904}" type="parTrans" cxnId="{BD9628CE-8153-43AC-9544-55543B8769F7}">
      <dgm:prSet/>
      <dgm:spPr/>
      <dgm:t>
        <a:bodyPr/>
        <a:lstStyle/>
        <a:p>
          <a:endParaRPr lang="en-US"/>
        </a:p>
      </dgm:t>
    </dgm:pt>
    <dgm:pt modelId="{D8E7D1C5-7608-4FE8-9280-7B9B7E6C39A2}" type="sibTrans" cxnId="{BD9628CE-8153-43AC-9544-55543B8769F7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0C0E9D13-8430-4C10-ACA8-13327BC3C0E0}">
      <dgm:prSet/>
      <dgm:spPr/>
      <dgm:t>
        <a:bodyPr/>
        <a:lstStyle/>
        <a:p>
          <a:pPr>
            <a:defRPr cap="all"/>
          </a:pPr>
          <a:r>
            <a:rPr lang="en-US"/>
            <a:t>Evidence-based, testable, repeatable</a:t>
          </a:r>
        </a:p>
      </dgm:t>
    </dgm:pt>
    <dgm:pt modelId="{3841E771-D446-4426-9FCA-61579FDF8EBF}" type="parTrans" cxnId="{31F312C9-F8B0-4180-86F3-43F3181B8450}">
      <dgm:prSet/>
      <dgm:spPr/>
      <dgm:t>
        <a:bodyPr/>
        <a:lstStyle/>
        <a:p>
          <a:endParaRPr lang="en-US"/>
        </a:p>
      </dgm:t>
    </dgm:pt>
    <dgm:pt modelId="{110A303A-7496-4E07-8DAF-5504C9EB10CC}" type="sibTrans" cxnId="{31F312C9-F8B0-4180-86F3-43F3181B8450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6132D549-E54D-4F6F-A610-31B9DCF91C45}">
      <dgm:prSet/>
      <dgm:spPr/>
      <dgm:t>
        <a:bodyPr/>
        <a:lstStyle/>
        <a:p>
          <a:pPr>
            <a:defRPr cap="all"/>
          </a:pPr>
          <a:r>
            <a:rPr lang="en-US"/>
            <a:t>Not driven by belief, feeling, or popularity</a:t>
          </a:r>
        </a:p>
      </dgm:t>
    </dgm:pt>
    <dgm:pt modelId="{9701DC5E-EA3B-4B00-AC02-162AE79F4CE1}" type="parTrans" cxnId="{F544B173-E304-4179-B145-8428EE464C80}">
      <dgm:prSet/>
      <dgm:spPr/>
      <dgm:t>
        <a:bodyPr/>
        <a:lstStyle/>
        <a:p>
          <a:endParaRPr lang="en-US"/>
        </a:p>
      </dgm:t>
    </dgm:pt>
    <dgm:pt modelId="{999C2261-745E-4A7F-80BE-DA7806DC99A2}" type="sibTrans" cxnId="{F544B173-E304-4179-B145-8428EE464C80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6971ED75-EA31-014C-9D8E-52796E444F09}" type="pres">
      <dgm:prSet presAssocID="{811C4B63-CAEB-450F-AD7D-BD0359BD9AE7}" presName="Name0" presStyleCnt="0">
        <dgm:presLayoutVars>
          <dgm:animLvl val="lvl"/>
          <dgm:resizeHandles val="exact"/>
        </dgm:presLayoutVars>
      </dgm:prSet>
      <dgm:spPr/>
    </dgm:pt>
    <dgm:pt modelId="{3527B142-5159-A942-A6E6-557E12CB30A0}" type="pres">
      <dgm:prSet presAssocID="{AC3A813A-DF53-4840-93DE-C174327028CA}" presName="compositeNode" presStyleCnt="0">
        <dgm:presLayoutVars>
          <dgm:bulletEnabled val="1"/>
        </dgm:presLayoutVars>
      </dgm:prSet>
      <dgm:spPr/>
    </dgm:pt>
    <dgm:pt modelId="{0ACAF62E-AB70-094D-8025-4A4ACAF40F66}" type="pres">
      <dgm:prSet presAssocID="{AC3A813A-DF53-4840-93DE-C174327028CA}" presName="bgRect" presStyleLbl="alignNode1" presStyleIdx="0" presStyleCnt="3"/>
      <dgm:spPr/>
    </dgm:pt>
    <dgm:pt modelId="{7B9EAD89-DB73-E04C-A48D-EF9FD93CD16A}" type="pres">
      <dgm:prSet presAssocID="{D8E7D1C5-7608-4FE8-9280-7B9B7E6C39A2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B23FE350-39B1-E246-BDBF-16DABB29A700}" type="pres">
      <dgm:prSet presAssocID="{AC3A813A-DF53-4840-93DE-C174327028CA}" presName="nodeRect" presStyleLbl="alignNode1" presStyleIdx="0" presStyleCnt="3">
        <dgm:presLayoutVars>
          <dgm:bulletEnabled val="1"/>
        </dgm:presLayoutVars>
      </dgm:prSet>
      <dgm:spPr/>
    </dgm:pt>
    <dgm:pt modelId="{ADEC803C-9998-DD4B-883A-59C60A3617F9}" type="pres">
      <dgm:prSet presAssocID="{D8E7D1C5-7608-4FE8-9280-7B9B7E6C39A2}" presName="sibTrans" presStyleCnt="0"/>
      <dgm:spPr/>
    </dgm:pt>
    <dgm:pt modelId="{879A718B-0DE6-644B-930D-DC223111F540}" type="pres">
      <dgm:prSet presAssocID="{0C0E9D13-8430-4C10-ACA8-13327BC3C0E0}" presName="compositeNode" presStyleCnt="0">
        <dgm:presLayoutVars>
          <dgm:bulletEnabled val="1"/>
        </dgm:presLayoutVars>
      </dgm:prSet>
      <dgm:spPr/>
    </dgm:pt>
    <dgm:pt modelId="{262B929F-14E3-A640-81BC-88FB83B01938}" type="pres">
      <dgm:prSet presAssocID="{0C0E9D13-8430-4C10-ACA8-13327BC3C0E0}" presName="bgRect" presStyleLbl="alignNode1" presStyleIdx="1" presStyleCnt="3"/>
      <dgm:spPr/>
    </dgm:pt>
    <dgm:pt modelId="{79892D21-6DCC-8F43-B8D9-7140D827368C}" type="pres">
      <dgm:prSet presAssocID="{110A303A-7496-4E07-8DAF-5504C9EB10CC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9EA6FD6D-1595-4140-B350-E8FF060F110C}" type="pres">
      <dgm:prSet presAssocID="{0C0E9D13-8430-4C10-ACA8-13327BC3C0E0}" presName="nodeRect" presStyleLbl="alignNode1" presStyleIdx="1" presStyleCnt="3">
        <dgm:presLayoutVars>
          <dgm:bulletEnabled val="1"/>
        </dgm:presLayoutVars>
      </dgm:prSet>
      <dgm:spPr/>
    </dgm:pt>
    <dgm:pt modelId="{74FE186C-E2EF-0548-96AD-001A90C95D24}" type="pres">
      <dgm:prSet presAssocID="{110A303A-7496-4E07-8DAF-5504C9EB10CC}" presName="sibTrans" presStyleCnt="0"/>
      <dgm:spPr/>
    </dgm:pt>
    <dgm:pt modelId="{3AFE8FC6-B817-CD43-A775-B9092A65DC67}" type="pres">
      <dgm:prSet presAssocID="{6132D549-E54D-4F6F-A610-31B9DCF91C45}" presName="compositeNode" presStyleCnt="0">
        <dgm:presLayoutVars>
          <dgm:bulletEnabled val="1"/>
        </dgm:presLayoutVars>
      </dgm:prSet>
      <dgm:spPr/>
    </dgm:pt>
    <dgm:pt modelId="{76B11674-045E-F449-B820-7CE8944D39B5}" type="pres">
      <dgm:prSet presAssocID="{6132D549-E54D-4F6F-A610-31B9DCF91C45}" presName="bgRect" presStyleLbl="alignNode1" presStyleIdx="2" presStyleCnt="3"/>
      <dgm:spPr/>
    </dgm:pt>
    <dgm:pt modelId="{349B88A8-A1CF-5447-8610-C08BB05C73F5}" type="pres">
      <dgm:prSet presAssocID="{999C2261-745E-4A7F-80BE-DA7806DC99A2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5D5B724F-4C6D-084E-B990-726CEB0C2FF2}" type="pres">
      <dgm:prSet presAssocID="{6132D549-E54D-4F6F-A610-31B9DCF91C45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5AE37A03-862D-D24E-8BB0-BEAC4B6989C7}" type="presOf" srcId="{0C0E9D13-8430-4C10-ACA8-13327BC3C0E0}" destId="{262B929F-14E3-A640-81BC-88FB83B01938}" srcOrd="0" destOrd="0" presId="urn:microsoft.com/office/officeart/2016/7/layout/LinearBlockProcessNumbered"/>
    <dgm:cxn modelId="{46154E0D-6F5B-ED4E-B15D-55E5CCBD773D}" type="presOf" srcId="{AC3A813A-DF53-4840-93DE-C174327028CA}" destId="{0ACAF62E-AB70-094D-8025-4A4ACAF40F66}" srcOrd="0" destOrd="0" presId="urn:microsoft.com/office/officeart/2016/7/layout/LinearBlockProcessNumbered"/>
    <dgm:cxn modelId="{C949C714-F849-384C-8CC0-574C38F5264D}" type="presOf" srcId="{6132D549-E54D-4F6F-A610-31B9DCF91C45}" destId="{76B11674-045E-F449-B820-7CE8944D39B5}" srcOrd="0" destOrd="0" presId="urn:microsoft.com/office/officeart/2016/7/layout/LinearBlockProcessNumbered"/>
    <dgm:cxn modelId="{4C290B20-E8A1-654E-83C0-1A1607A14A26}" type="presOf" srcId="{D8E7D1C5-7608-4FE8-9280-7B9B7E6C39A2}" destId="{7B9EAD89-DB73-E04C-A48D-EF9FD93CD16A}" srcOrd="0" destOrd="0" presId="urn:microsoft.com/office/officeart/2016/7/layout/LinearBlockProcessNumbered"/>
    <dgm:cxn modelId="{F3AB5937-AB54-1241-A191-978CDA68D612}" type="presOf" srcId="{811C4B63-CAEB-450F-AD7D-BD0359BD9AE7}" destId="{6971ED75-EA31-014C-9D8E-52796E444F09}" srcOrd="0" destOrd="0" presId="urn:microsoft.com/office/officeart/2016/7/layout/LinearBlockProcessNumbered"/>
    <dgm:cxn modelId="{E8DF6953-0A70-124C-8F26-F89E88F62B5A}" type="presOf" srcId="{110A303A-7496-4E07-8DAF-5504C9EB10CC}" destId="{79892D21-6DCC-8F43-B8D9-7140D827368C}" srcOrd="0" destOrd="0" presId="urn:microsoft.com/office/officeart/2016/7/layout/LinearBlockProcessNumbered"/>
    <dgm:cxn modelId="{44FDF569-4378-C44F-B7C2-405B4044409E}" type="presOf" srcId="{6132D549-E54D-4F6F-A610-31B9DCF91C45}" destId="{5D5B724F-4C6D-084E-B990-726CEB0C2FF2}" srcOrd="1" destOrd="0" presId="urn:microsoft.com/office/officeart/2016/7/layout/LinearBlockProcessNumbered"/>
    <dgm:cxn modelId="{F544B173-E304-4179-B145-8428EE464C80}" srcId="{811C4B63-CAEB-450F-AD7D-BD0359BD9AE7}" destId="{6132D549-E54D-4F6F-A610-31B9DCF91C45}" srcOrd="2" destOrd="0" parTransId="{9701DC5E-EA3B-4B00-AC02-162AE79F4CE1}" sibTransId="{999C2261-745E-4A7F-80BE-DA7806DC99A2}"/>
    <dgm:cxn modelId="{ECE56392-834A-B44E-B72D-DD07A795C208}" type="presOf" srcId="{0C0E9D13-8430-4C10-ACA8-13327BC3C0E0}" destId="{9EA6FD6D-1595-4140-B350-E8FF060F110C}" srcOrd="1" destOrd="0" presId="urn:microsoft.com/office/officeart/2016/7/layout/LinearBlockProcessNumbered"/>
    <dgm:cxn modelId="{89D049C1-3391-0B49-9A71-4737C897B378}" type="presOf" srcId="{999C2261-745E-4A7F-80BE-DA7806DC99A2}" destId="{349B88A8-A1CF-5447-8610-C08BB05C73F5}" srcOrd="0" destOrd="0" presId="urn:microsoft.com/office/officeart/2016/7/layout/LinearBlockProcessNumbered"/>
    <dgm:cxn modelId="{31F312C9-F8B0-4180-86F3-43F3181B8450}" srcId="{811C4B63-CAEB-450F-AD7D-BD0359BD9AE7}" destId="{0C0E9D13-8430-4C10-ACA8-13327BC3C0E0}" srcOrd="1" destOrd="0" parTransId="{3841E771-D446-4426-9FCA-61579FDF8EBF}" sibTransId="{110A303A-7496-4E07-8DAF-5504C9EB10CC}"/>
    <dgm:cxn modelId="{BD9628CE-8153-43AC-9544-55543B8769F7}" srcId="{811C4B63-CAEB-450F-AD7D-BD0359BD9AE7}" destId="{AC3A813A-DF53-4840-93DE-C174327028CA}" srcOrd="0" destOrd="0" parTransId="{2F34339B-90BC-44A3-BA91-0338F8630904}" sibTransId="{D8E7D1C5-7608-4FE8-9280-7B9B7E6C39A2}"/>
    <dgm:cxn modelId="{9E887EFF-F7DF-8340-95F5-4C27DE385CC7}" type="presOf" srcId="{AC3A813A-DF53-4840-93DE-C174327028CA}" destId="{B23FE350-39B1-E246-BDBF-16DABB29A700}" srcOrd="1" destOrd="0" presId="urn:microsoft.com/office/officeart/2016/7/layout/LinearBlockProcessNumbered"/>
    <dgm:cxn modelId="{025BAEB5-9469-CC4C-8FE0-D7C0A8DBE6FB}" type="presParOf" srcId="{6971ED75-EA31-014C-9D8E-52796E444F09}" destId="{3527B142-5159-A942-A6E6-557E12CB30A0}" srcOrd="0" destOrd="0" presId="urn:microsoft.com/office/officeart/2016/7/layout/LinearBlockProcessNumbered"/>
    <dgm:cxn modelId="{155FD31D-6E86-D44D-955C-DADF3AD6BDD5}" type="presParOf" srcId="{3527B142-5159-A942-A6E6-557E12CB30A0}" destId="{0ACAF62E-AB70-094D-8025-4A4ACAF40F66}" srcOrd="0" destOrd="0" presId="urn:microsoft.com/office/officeart/2016/7/layout/LinearBlockProcessNumbered"/>
    <dgm:cxn modelId="{42A0111D-2909-2745-B506-2425DF0BBBB9}" type="presParOf" srcId="{3527B142-5159-A942-A6E6-557E12CB30A0}" destId="{7B9EAD89-DB73-E04C-A48D-EF9FD93CD16A}" srcOrd="1" destOrd="0" presId="urn:microsoft.com/office/officeart/2016/7/layout/LinearBlockProcessNumbered"/>
    <dgm:cxn modelId="{B77FA2D8-AC58-BE4F-BC74-A97277167622}" type="presParOf" srcId="{3527B142-5159-A942-A6E6-557E12CB30A0}" destId="{B23FE350-39B1-E246-BDBF-16DABB29A700}" srcOrd="2" destOrd="0" presId="urn:microsoft.com/office/officeart/2016/7/layout/LinearBlockProcessNumbered"/>
    <dgm:cxn modelId="{FE63D139-3C6E-9545-A4A5-1997726F5FC2}" type="presParOf" srcId="{6971ED75-EA31-014C-9D8E-52796E444F09}" destId="{ADEC803C-9998-DD4B-883A-59C60A3617F9}" srcOrd="1" destOrd="0" presId="urn:microsoft.com/office/officeart/2016/7/layout/LinearBlockProcessNumbered"/>
    <dgm:cxn modelId="{A799BF76-36BF-CA4A-9CC3-43B0672B589F}" type="presParOf" srcId="{6971ED75-EA31-014C-9D8E-52796E444F09}" destId="{879A718B-0DE6-644B-930D-DC223111F540}" srcOrd="2" destOrd="0" presId="urn:microsoft.com/office/officeart/2016/7/layout/LinearBlockProcessNumbered"/>
    <dgm:cxn modelId="{C3090C20-6601-5949-BC9F-E71E24ED84C7}" type="presParOf" srcId="{879A718B-0DE6-644B-930D-DC223111F540}" destId="{262B929F-14E3-A640-81BC-88FB83B01938}" srcOrd="0" destOrd="0" presId="urn:microsoft.com/office/officeart/2016/7/layout/LinearBlockProcessNumbered"/>
    <dgm:cxn modelId="{0044AD51-3EB3-004B-8044-3CFEA6D7EA29}" type="presParOf" srcId="{879A718B-0DE6-644B-930D-DC223111F540}" destId="{79892D21-6DCC-8F43-B8D9-7140D827368C}" srcOrd="1" destOrd="0" presId="urn:microsoft.com/office/officeart/2016/7/layout/LinearBlockProcessNumbered"/>
    <dgm:cxn modelId="{24EC1358-C482-9E47-A583-3027E8C48E08}" type="presParOf" srcId="{879A718B-0DE6-644B-930D-DC223111F540}" destId="{9EA6FD6D-1595-4140-B350-E8FF060F110C}" srcOrd="2" destOrd="0" presId="urn:microsoft.com/office/officeart/2016/7/layout/LinearBlockProcessNumbered"/>
    <dgm:cxn modelId="{6016241D-2030-AD46-A842-B52FE6669A92}" type="presParOf" srcId="{6971ED75-EA31-014C-9D8E-52796E444F09}" destId="{74FE186C-E2EF-0548-96AD-001A90C95D24}" srcOrd="3" destOrd="0" presId="urn:microsoft.com/office/officeart/2016/7/layout/LinearBlockProcessNumbered"/>
    <dgm:cxn modelId="{8912B50F-D60F-7D43-A41C-20B4410EC782}" type="presParOf" srcId="{6971ED75-EA31-014C-9D8E-52796E444F09}" destId="{3AFE8FC6-B817-CD43-A775-B9092A65DC67}" srcOrd="4" destOrd="0" presId="urn:microsoft.com/office/officeart/2016/7/layout/LinearBlockProcessNumbered"/>
    <dgm:cxn modelId="{DFC2A1B5-003B-F342-9096-8FF8BE53B6A9}" type="presParOf" srcId="{3AFE8FC6-B817-CD43-A775-B9092A65DC67}" destId="{76B11674-045E-F449-B820-7CE8944D39B5}" srcOrd="0" destOrd="0" presId="urn:microsoft.com/office/officeart/2016/7/layout/LinearBlockProcessNumbered"/>
    <dgm:cxn modelId="{875CB1B8-3B26-0D49-8E26-AE016D6EF688}" type="presParOf" srcId="{3AFE8FC6-B817-CD43-A775-B9092A65DC67}" destId="{349B88A8-A1CF-5447-8610-C08BB05C73F5}" srcOrd="1" destOrd="0" presId="urn:microsoft.com/office/officeart/2016/7/layout/LinearBlockProcessNumbered"/>
    <dgm:cxn modelId="{682912D7-6FBE-9F42-AA0E-3FBCCFDD8E19}" type="presParOf" srcId="{3AFE8FC6-B817-CD43-A775-B9092A65DC67}" destId="{5D5B724F-4C6D-084E-B990-726CEB0C2FF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E8BE5F-AF33-4D7C-BF6F-6AE3C77FBF3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6E113B7-8AA6-48BC-9B88-0D0C1A0D4DE3}">
      <dgm:prSet/>
      <dgm:spPr/>
      <dgm:t>
        <a:bodyPr/>
        <a:lstStyle/>
        <a:p>
          <a:pPr>
            <a:defRPr cap="all"/>
          </a:pPr>
          <a:r>
            <a:rPr lang="en-US"/>
            <a:t>Science helps us understand and solve real-world problems</a:t>
          </a:r>
        </a:p>
      </dgm:t>
    </dgm:pt>
    <dgm:pt modelId="{65D9306D-B351-4105-87A8-902DDD687631}" type="parTrans" cxnId="{E044A948-9606-4648-BE20-1B0032D5AD2B}">
      <dgm:prSet/>
      <dgm:spPr/>
      <dgm:t>
        <a:bodyPr/>
        <a:lstStyle/>
        <a:p>
          <a:endParaRPr lang="en-US"/>
        </a:p>
      </dgm:t>
    </dgm:pt>
    <dgm:pt modelId="{1A2EB31E-1975-4523-863F-A6F32EAE315D}" type="sibTrans" cxnId="{E044A948-9606-4648-BE20-1B0032D5AD2B}">
      <dgm:prSet/>
      <dgm:spPr/>
      <dgm:t>
        <a:bodyPr/>
        <a:lstStyle/>
        <a:p>
          <a:endParaRPr lang="en-US"/>
        </a:p>
      </dgm:t>
    </dgm:pt>
    <dgm:pt modelId="{0A6D9680-7DE3-4DBE-987B-D2BAE181C648}">
      <dgm:prSet/>
      <dgm:spPr/>
      <dgm:t>
        <a:bodyPr/>
        <a:lstStyle/>
        <a:p>
          <a:pPr>
            <a:defRPr cap="all"/>
          </a:pPr>
          <a:r>
            <a:rPr lang="en-US" dirty="0"/>
            <a:t>But science isn’t the only thing to consider</a:t>
          </a:r>
        </a:p>
      </dgm:t>
    </dgm:pt>
    <dgm:pt modelId="{A402A9B4-84C2-49C4-892A-3885107974E7}" type="parTrans" cxnId="{52242BA6-1921-4C82-860B-614B18FAED93}">
      <dgm:prSet/>
      <dgm:spPr/>
      <dgm:t>
        <a:bodyPr/>
        <a:lstStyle/>
        <a:p>
          <a:endParaRPr lang="en-US"/>
        </a:p>
      </dgm:t>
    </dgm:pt>
    <dgm:pt modelId="{E58A2944-9905-473A-894E-C9ECB962DB6E}" type="sibTrans" cxnId="{52242BA6-1921-4C82-860B-614B18FAED93}">
      <dgm:prSet/>
      <dgm:spPr/>
      <dgm:t>
        <a:bodyPr/>
        <a:lstStyle/>
        <a:p>
          <a:endParaRPr lang="en-US"/>
        </a:p>
      </dgm:t>
    </dgm:pt>
    <dgm:pt modelId="{999A6259-B41B-4BA0-B573-9E304CCB88D1}" type="pres">
      <dgm:prSet presAssocID="{C8E8BE5F-AF33-4D7C-BF6F-6AE3C77FBF39}" presName="root" presStyleCnt="0">
        <dgm:presLayoutVars>
          <dgm:dir/>
          <dgm:resizeHandles val="exact"/>
        </dgm:presLayoutVars>
      </dgm:prSet>
      <dgm:spPr/>
    </dgm:pt>
    <dgm:pt modelId="{354D1E62-FB53-4CDD-864A-FEEBD9C7527F}" type="pres">
      <dgm:prSet presAssocID="{06E113B7-8AA6-48BC-9B88-0D0C1A0D4DE3}" presName="compNode" presStyleCnt="0"/>
      <dgm:spPr/>
    </dgm:pt>
    <dgm:pt modelId="{96FBC432-8C59-48EC-854B-46DF9ADE2BB7}" type="pres">
      <dgm:prSet presAssocID="{06E113B7-8AA6-48BC-9B88-0D0C1A0D4DE3}" presName="iconBgRect" presStyleLbl="bgShp" presStyleIdx="0" presStyleCnt="2"/>
      <dgm:spPr/>
    </dgm:pt>
    <dgm:pt modelId="{50CD24B8-F2FE-487D-BB3C-6ADDE027CBE6}" type="pres">
      <dgm:prSet presAssocID="{06E113B7-8AA6-48BC-9B88-0D0C1A0D4DE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3E64D525-299A-446A-99D1-B45BDCC6D1B3}" type="pres">
      <dgm:prSet presAssocID="{06E113B7-8AA6-48BC-9B88-0D0C1A0D4DE3}" presName="spaceRect" presStyleCnt="0"/>
      <dgm:spPr/>
    </dgm:pt>
    <dgm:pt modelId="{7B673834-122A-4EED-8EBD-3D7BBD7FADEE}" type="pres">
      <dgm:prSet presAssocID="{06E113B7-8AA6-48BC-9B88-0D0C1A0D4DE3}" presName="textRect" presStyleLbl="revTx" presStyleIdx="0" presStyleCnt="2">
        <dgm:presLayoutVars>
          <dgm:chMax val="1"/>
          <dgm:chPref val="1"/>
        </dgm:presLayoutVars>
      </dgm:prSet>
      <dgm:spPr/>
    </dgm:pt>
    <dgm:pt modelId="{5FABCD6C-4238-4D0B-8DF0-6A45B22EEA28}" type="pres">
      <dgm:prSet presAssocID="{1A2EB31E-1975-4523-863F-A6F32EAE315D}" presName="sibTrans" presStyleCnt="0"/>
      <dgm:spPr/>
    </dgm:pt>
    <dgm:pt modelId="{B092607D-411C-4E17-980D-B2E040843EF8}" type="pres">
      <dgm:prSet presAssocID="{0A6D9680-7DE3-4DBE-987B-D2BAE181C648}" presName="compNode" presStyleCnt="0"/>
      <dgm:spPr/>
    </dgm:pt>
    <dgm:pt modelId="{F877B7DF-4787-41C2-86DB-81B06B261E97}" type="pres">
      <dgm:prSet presAssocID="{0A6D9680-7DE3-4DBE-987B-D2BAE181C648}" presName="iconBgRect" presStyleLbl="bgShp" presStyleIdx="1" presStyleCnt="2"/>
      <dgm:spPr/>
    </dgm:pt>
    <dgm:pt modelId="{EB4F6690-E25C-458D-8E86-64AA28168535}" type="pres">
      <dgm:prSet presAssocID="{0A6D9680-7DE3-4DBE-987B-D2BAE181C64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C39E4F3A-293F-4703-840C-1A1920F04504}" type="pres">
      <dgm:prSet presAssocID="{0A6D9680-7DE3-4DBE-987B-D2BAE181C648}" presName="spaceRect" presStyleCnt="0"/>
      <dgm:spPr/>
    </dgm:pt>
    <dgm:pt modelId="{89731DB7-3C81-44B1-A26A-B43A9A43FBF6}" type="pres">
      <dgm:prSet presAssocID="{0A6D9680-7DE3-4DBE-987B-D2BAE181C64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C842F44-8D7C-482F-B675-E53D08222FDF}" type="presOf" srcId="{C8E8BE5F-AF33-4D7C-BF6F-6AE3C77FBF39}" destId="{999A6259-B41B-4BA0-B573-9E304CCB88D1}" srcOrd="0" destOrd="0" presId="urn:microsoft.com/office/officeart/2018/5/layout/IconCircleLabelList"/>
    <dgm:cxn modelId="{E044A948-9606-4648-BE20-1B0032D5AD2B}" srcId="{C8E8BE5F-AF33-4D7C-BF6F-6AE3C77FBF39}" destId="{06E113B7-8AA6-48BC-9B88-0D0C1A0D4DE3}" srcOrd="0" destOrd="0" parTransId="{65D9306D-B351-4105-87A8-902DDD687631}" sibTransId="{1A2EB31E-1975-4523-863F-A6F32EAE315D}"/>
    <dgm:cxn modelId="{6832E983-BA36-4553-B87F-40648637260E}" type="presOf" srcId="{06E113B7-8AA6-48BC-9B88-0D0C1A0D4DE3}" destId="{7B673834-122A-4EED-8EBD-3D7BBD7FADEE}" srcOrd="0" destOrd="0" presId="urn:microsoft.com/office/officeart/2018/5/layout/IconCircleLabelList"/>
    <dgm:cxn modelId="{52242BA6-1921-4C82-860B-614B18FAED93}" srcId="{C8E8BE5F-AF33-4D7C-BF6F-6AE3C77FBF39}" destId="{0A6D9680-7DE3-4DBE-987B-D2BAE181C648}" srcOrd="1" destOrd="0" parTransId="{A402A9B4-84C2-49C4-892A-3885107974E7}" sibTransId="{E58A2944-9905-473A-894E-C9ECB962DB6E}"/>
    <dgm:cxn modelId="{14F9EFE1-B0CD-4F4D-9D60-D084690B9826}" type="presOf" srcId="{0A6D9680-7DE3-4DBE-987B-D2BAE181C648}" destId="{89731DB7-3C81-44B1-A26A-B43A9A43FBF6}" srcOrd="0" destOrd="0" presId="urn:microsoft.com/office/officeart/2018/5/layout/IconCircleLabelList"/>
    <dgm:cxn modelId="{518A6C15-5CEE-4116-86CE-50C1E188DE3D}" type="presParOf" srcId="{999A6259-B41B-4BA0-B573-9E304CCB88D1}" destId="{354D1E62-FB53-4CDD-864A-FEEBD9C7527F}" srcOrd="0" destOrd="0" presId="urn:microsoft.com/office/officeart/2018/5/layout/IconCircleLabelList"/>
    <dgm:cxn modelId="{9901F3CF-4832-4ED9-80D0-022D2CAD73AB}" type="presParOf" srcId="{354D1E62-FB53-4CDD-864A-FEEBD9C7527F}" destId="{96FBC432-8C59-48EC-854B-46DF9ADE2BB7}" srcOrd="0" destOrd="0" presId="urn:microsoft.com/office/officeart/2018/5/layout/IconCircleLabelList"/>
    <dgm:cxn modelId="{E2A25FF7-2158-4F19-AFB2-20125AB2BF04}" type="presParOf" srcId="{354D1E62-FB53-4CDD-864A-FEEBD9C7527F}" destId="{50CD24B8-F2FE-487D-BB3C-6ADDE027CBE6}" srcOrd="1" destOrd="0" presId="urn:microsoft.com/office/officeart/2018/5/layout/IconCircleLabelList"/>
    <dgm:cxn modelId="{09ABC684-A71A-4475-8D5B-7ECCBE0F129F}" type="presParOf" srcId="{354D1E62-FB53-4CDD-864A-FEEBD9C7527F}" destId="{3E64D525-299A-446A-99D1-B45BDCC6D1B3}" srcOrd="2" destOrd="0" presId="urn:microsoft.com/office/officeart/2018/5/layout/IconCircleLabelList"/>
    <dgm:cxn modelId="{6248DA96-423F-4F79-9860-DEFF76E37EA3}" type="presParOf" srcId="{354D1E62-FB53-4CDD-864A-FEEBD9C7527F}" destId="{7B673834-122A-4EED-8EBD-3D7BBD7FADEE}" srcOrd="3" destOrd="0" presId="urn:microsoft.com/office/officeart/2018/5/layout/IconCircleLabelList"/>
    <dgm:cxn modelId="{00DF0158-00A1-4ED3-9301-1E6FB7DFA08A}" type="presParOf" srcId="{999A6259-B41B-4BA0-B573-9E304CCB88D1}" destId="{5FABCD6C-4238-4D0B-8DF0-6A45B22EEA28}" srcOrd="1" destOrd="0" presId="urn:microsoft.com/office/officeart/2018/5/layout/IconCircleLabelList"/>
    <dgm:cxn modelId="{E4D2AFC5-DD48-4B34-BD7A-85A269960E4C}" type="presParOf" srcId="{999A6259-B41B-4BA0-B573-9E304CCB88D1}" destId="{B092607D-411C-4E17-980D-B2E040843EF8}" srcOrd="2" destOrd="0" presId="urn:microsoft.com/office/officeart/2018/5/layout/IconCircleLabelList"/>
    <dgm:cxn modelId="{541DAD2C-FE34-4A77-8151-7B53A441571A}" type="presParOf" srcId="{B092607D-411C-4E17-980D-B2E040843EF8}" destId="{F877B7DF-4787-41C2-86DB-81B06B261E97}" srcOrd="0" destOrd="0" presId="urn:microsoft.com/office/officeart/2018/5/layout/IconCircleLabelList"/>
    <dgm:cxn modelId="{AFA5B2F8-B97A-402A-8846-0D3EF23D481E}" type="presParOf" srcId="{B092607D-411C-4E17-980D-B2E040843EF8}" destId="{EB4F6690-E25C-458D-8E86-64AA28168535}" srcOrd="1" destOrd="0" presId="urn:microsoft.com/office/officeart/2018/5/layout/IconCircleLabelList"/>
    <dgm:cxn modelId="{B7EFEB0C-0AF0-47AD-A6B5-DED1CA8B0714}" type="presParOf" srcId="{B092607D-411C-4E17-980D-B2E040843EF8}" destId="{C39E4F3A-293F-4703-840C-1A1920F04504}" srcOrd="2" destOrd="0" presId="urn:microsoft.com/office/officeart/2018/5/layout/IconCircleLabelList"/>
    <dgm:cxn modelId="{07D6E37D-2512-403A-9137-2AA1EA8E8613}" type="presParOf" srcId="{B092607D-411C-4E17-980D-B2E040843EF8}" destId="{89731DB7-3C81-44B1-A26A-B43A9A43FBF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98DCA-7405-5F41-B843-27E0FC31CF6B}">
      <dsp:nvSpPr>
        <dsp:cNvPr id="0" name=""/>
        <dsp:cNvSpPr/>
      </dsp:nvSpPr>
      <dsp:spPr>
        <a:xfrm>
          <a:off x="853" y="0"/>
          <a:ext cx="3457633" cy="36894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Theories = highest level of certainty</a:t>
          </a:r>
        </a:p>
      </dsp:txBody>
      <dsp:txXfrm>
        <a:off x="853" y="1475762"/>
        <a:ext cx="3457633" cy="2213643"/>
      </dsp:txXfrm>
    </dsp:sp>
    <dsp:sp modelId="{3E3F3863-74C5-F84E-8227-FDDDD7612C3B}">
      <dsp:nvSpPr>
        <dsp:cNvPr id="0" name=""/>
        <dsp:cNvSpPr/>
      </dsp:nvSpPr>
      <dsp:spPr>
        <a:xfrm>
          <a:off x="853" y="0"/>
          <a:ext cx="3457633" cy="147576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53" y="0"/>
        <a:ext cx="3457633" cy="1475762"/>
      </dsp:txXfrm>
    </dsp:sp>
    <dsp:sp modelId="{D9CCCED2-1829-2540-B145-A34A7A8DCF84}">
      <dsp:nvSpPr>
        <dsp:cNvPr id="0" name=""/>
        <dsp:cNvSpPr/>
      </dsp:nvSpPr>
      <dsp:spPr>
        <a:xfrm>
          <a:off x="3735097" y="0"/>
          <a:ext cx="3457633" cy="36894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Peer review is how scientists check each other</a:t>
          </a:r>
        </a:p>
      </dsp:txBody>
      <dsp:txXfrm>
        <a:off x="3735097" y="1475762"/>
        <a:ext cx="3457633" cy="2213643"/>
      </dsp:txXfrm>
    </dsp:sp>
    <dsp:sp modelId="{531F1CA2-C88D-534F-B51C-6E2E45BAD0F6}">
      <dsp:nvSpPr>
        <dsp:cNvPr id="0" name=""/>
        <dsp:cNvSpPr/>
      </dsp:nvSpPr>
      <dsp:spPr>
        <a:xfrm>
          <a:off x="3735097" y="0"/>
          <a:ext cx="3457633" cy="147576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35097" y="0"/>
        <a:ext cx="3457633" cy="1475762"/>
      </dsp:txXfrm>
    </dsp:sp>
    <dsp:sp modelId="{6DD06046-557A-CF45-8587-19D2AE56BCD4}">
      <dsp:nvSpPr>
        <dsp:cNvPr id="0" name=""/>
        <dsp:cNvSpPr/>
      </dsp:nvSpPr>
      <dsp:spPr>
        <a:xfrm>
          <a:off x="7469341" y="0"/>
          <a:ext cx="3457633" cy="36894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Science doesn’t deal in absolute truth — it’s always refining</a:t>
          </a:r>
        </a:p>
      </dsp:txBody>
      <dsp:txXfrm>
        <a:off x="7469341" y="1475762"/>
        <a:ext cx="3457633" cy="2213643"/>
      </dsp:txXfrm>
    </dsp:sp>
    <dsp:sp modelId="{104037F0-B411-9549-8434-88AA076E1D4A}">
      <dsp:nvSpPr>
        <dsp:cNvPr id="0" name=""/>
        <dsp:cNvSpPr/>
      </dsp:nvSpPr>
      <dsp:spPr>
        <a:xfrm>
          <a:off x="7469341" y="0"/>
          <a:ext cx="3457633" cy="147576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469341" y="0"/>
        <a:ext cx="3457633" cy="1475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AF62E-AB70-094D-8025-4A4ACAF40F66}">
      <dsp:nvSpPr>
        <dsp:cNvPr id="0" name=""/>
        <dsp:cNvSpPr/>
      </dsp:nvSpPr>
      <dsp:spPr>
        <a:xfrm>
          <a:off x="853" y="21822"/>
          <a:ext cx="3457633" cy="4149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A method for understanding the natural world</a:t>
          </a:r>
        </a:p>
      </dsp:txBody>
      <dsp:txXfrm>
        <a:off x="853" y="1681486"/>
        <a:ext cx="3457633" cy="2489496"/>
      </dsp:txXfrm>
    </dsp:sp>
    <dsp:sp modelId="{7B9EAD89-DB73-E04C-A48D-EF9FD93CD16A}">
      <dsp:nvSpPr>
        <dsp:cNvPr id="0" name=""/>
        <dsp:cNvSpPr/>
      </dsp:nvSpPr>
      <dsp:spPr>
        <a:xfrm>
          <a:off x="853" y="21822"/>
          <a:ext cx="3457633" cy="16596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53" y="21822"/>
        <a:ext cx="3457633" cy="1659664"/>
      </dsp:txXfrm>
    </dsp:sp>
    <dsp:sp modelId="{262B929F-14E3-A640-81BC-88FB83B01938}">
      <dsp:nvSpPr>
        <dsp:cNvPr id="0" name=""/>
        <dsp:cNvSpPr/>
      </dsp:nvSpPr>
      <dsp:spPr>
        <a:xfrm>
          <a:off x="3735097" y="21822"/>
          <a:ext cx="3457633" cy="4149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Evidence-based, testable, repeatable</a:t>
          </a:r>
        </a:p>
      </dsp:txBody>
      <dsp:txXfrm>
        <a:off x="3735097" y="1681486"/>
        <a:ext cx="3457633" cy="2489496"/>
      </dsp:txXfrm>
    </dsp:sp>
    <dsp:sp modelId="{79892D21-6DCC-8F43-B8D9-7140D827368C}">
      <dsp:nvSpPr>
        <dsp:cNvPr id="0" name=""/>
        <dsp:cNvSpPr/>
      </dsp:nvSpPr>
      <dsp:spPr>
        <a:xfrm>
          <a:off x="3735097" y="21822"/>
          <a:ext cx="3457633" cy="16596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35097" y="21822"/>
        <a:ext cx="3457633" cy="1659664"/>
      </dsp:txXfrm>
    </dsp:sp>
    <dsp:sp modelId="{76B11674-045E-F449-B820-7CE8944D39B5}">
      <dsp:nvSpPr>
        <dsp:cNvPr id="0" name=""/>
        <dsp:cNvSpPr/>
      </dsp:nvSpPr>
      <dsp:spPr>
        <a:xfrm>
          <a:off x="7469341" y="21822"/>
          <a:ext cx="3457633" cy="41491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Not driven by belief, feeling, or popularity</a:t>
          </a:r>
        </a:p>
      </dsp:txBody>
      <dsp:txXfrm>
        <a:off x="7469341" y="1681486"/>
        <a:ext cx="3457633" cy="2489496"/>
      </dsp:txXfrm>
    </dsp:sp>
    <dsp:sp modelId="{349B88A8-A1CF-5447-8610-C08BB05C73F5}">
      <dsp:nvSpPr>
        <dsp:cNvPr id="0" name=""/>
        <dsp:cNvSpPr/>
      </dsp:nvSpPr>
      <dsp:spPr>
        <a:xfrm>
          <a:off x="7469341" y="21822"/>
          <a:ext cx="3457633" cy="165966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469341" y="21822"/>
        <a:ext cx="3457633" cy="1659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BC432-8C59-48EC-854B-46DF9ADE2BB7}">
      <dsp:nvSpPr>
        <dsp:cNvPr id="0" name=""/>
        <dsp:cNvSpPr/>
      </dsp:nvSpPr>
      <dsp:spPr>
        <a:xfrm>
          <a:off x="2250914" y="29640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D24B8-F2FE-487D-BB3C-6ADDE027CBE6}">
      <dsp:nvSpPr>
        <dsp:cNvPr id="0" name=""/>
        <dsp:cNvSpPr/>
      </dsp:nvSpPr>
      <dsp:spPr>
        <a:xfrm>
          <a:off x="271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73834-122A-4EED-8EBD-3D7BBD7FADEE}">
      <dsp:nvSpPr>
        <dsp:cNvPr id="0" name=""/>
        <dsp:cNvSpPr/>
      </dsp:nvSpPr>
      <dsp:spPr>
        <a:xfrm>
          <a:off x="154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Science helps us understand and solve real-world problems</a:t>
          </a:r>
        </a:p>
      </dsp:txBody>
      <dsp:txXfrm>
        <a:off x="1548914" y="3176402"/>
        <a:ext cx="3600000" cy="720000"/>
      </dsp:txXfrm>
    </dsp:sp>
    <dsp:sp modelId="{F877B7DF-4787-41C2-86DB-81B06B261E97}">
      <dsp:nvSpPr>
        <dsp:cNvPr id="0" name=""/>
        <dsp:cNvSpPr/>
      </dsp:nvSpPr>
      <dsp:spPr>
        <a:xfrm>
          <a:off x="6480914" y="29640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F6690-E25C-458D-8E86-64AA28168535}">
      <dsp:nvSpPr>
        <dsp:cNvPr id="0" name=""/>
        <dsp:cNvSpPr/>
      </dsp:nvSpPr>
      <dsp:spPr>
        <a:xfrm>
          <a:off x="694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31DB7-3C81-44B1-A26A-B43A9A43FBF6}">
      <dsp:nvSpPr>
        <dsp:cNvPr id="0" name=""/>
        <dsp:cNvSpPr/>
      </dsp:nvSpPr>
      <dsp:spPr>
        <a:xfrm>
          <a:off x="577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But science isn’t the only thing to consider</a:t>
          </a:r>
        </a:p>
      </dsp:txBody>
      <dsp:txXfrm>
        <a:off x="5778914" y="317640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73F14-5B4E-7C42-98BC-F96371A1B9E8}" type="datetimeFigureOut">
              <a:rPr lang="en-US" smtClean="0"/>
              <a:t>4/25/25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E7AED-F5D2-BB43-BB83-52FC8F98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4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E7AED-F5D2-BB43-BB83-52FC8F98A9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2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E7AED-F5D2-BB43-BB83-52FC8F98A9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7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5D7C-9C51-072A-41AD-64EEB8C00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3E12F-865B-4BBA-9839-FFD79E44C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10CFA-463C-EDA4-4B3B-7666834E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A2DB-D385-0546-8D36-E7BBD2853773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85363-D266-2DDA-B4E6-3B22D59B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FD932-7265-4E6F-8041-5D24679E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702-211B-944C-88DA-93EED141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0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5B85-1B31-2D67-830B-9AD8B785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E6C21-85C8-3C1B-5756-B14BEB9C9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A02E4-06E6-5907-D724-3FB1F047D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A2DB-D385-0546-8D36-E7BBD2853773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73DDC-708B-5857-2322-92A2C49A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F5B13-DE16-26B5-012E-F7F83486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702-211B-944C-88DA-93EED141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7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1C196-78CF-04DF-767E-F735A534B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F4B0F-6FDF-2431-18AA-AAE8BC4C4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62A86-95FF-D05B-A186-DA75C3C6F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A2DB-D385-0546-8D36-E7BBD2853773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C4C58-D89E-A997-E1D0-5740C23B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E2F0E-44D5-B794-CC12-2928368B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702-211B-944C-88DA-93EED141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8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0E7DF-697A-DA07-B1CC-44DC628A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01356-2191-0589-F6D3-063D07A8E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53E4C-D845-FF48-ED46-5E6C4616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A2DB-D385-0546-8D36-E7BBD2853773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59585-3D10-E0CF-1245-C63EFD9E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C9A60-9965-6220-06DE-34484BB4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702-211B-944C-88DA-93EED141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5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A25E-15C4-D030-E751-EA4FD678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DE542-0766-8808-E07F-3A45AD167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CABE8-E1DE-B0C7-C492-2CE85163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A2DB-D385-0546-8D36-E7BBD2853773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59EF1-AA74-F070-83B0-0F3BDEBE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620A8-9CF5-FDD7-6421-3BA3AFCD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702-211B-944C-88DA-93EED141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6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B8D6-FF29-0E90-8FDA-81195C42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DE08B-0975-298E-32C7-09E48AFCC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57DDF-0744-E9A5-0A4F-CCE7558C7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ACF84-0A0E-280D-5F19-71BC3702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A2DB-D385-0546-8D36-E7BBD2853773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F7DFE-261B-6CF4-D2C2-5FBEA6DA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DF28C-AA3D-0938-DA11-11E4D773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702-211B-944C-88DA-93EED141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F3007-F116-F1ED-733F-799772D2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2028B-888E-17CC-EEA0-705578B72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2D213-EFE3-B03D-05B5-1FC8E2B0F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F65226-C243-E1C7-C89F-B2E3A0590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0CD9E5-308B-0A25-0EA5-CA17B80D3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B1F708-CAA7-AD92-7DBC-06D1395A6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A2DB-D385-0546-8D36-E7BBD2853773}" type="datetimeFigureOut">
              <a:rPr lang="en-US" smtClean="0"/>
              <a:t>4/25/25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10309-9D64-1B1C-A97B-DD048B5F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A8958-6AB9-A0D8-7741-FFB30AF2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702-211B-944C-88DA-93EED141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9ADB-447C-3FAA-8FC1-CF62ABD5E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E7E09-8A95-A7DD-EF6D-8E4B0CDF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A2DB-D385-0546-8D36-E7BBD2853773}" type="datetimeFigureOut">
              <a:rPr lang="en-US" smtClean="0"/>
              <a:t>4/25/25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E9136-DA88-726F-0865-6A099DF99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EC3F7-6227-C551-F0DE-14F1551E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702-211B-944C-88DA-93EED141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6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7391BF-BB45-9F45-B143-CBF5FED1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A2DB-D385-0546-8D36-E7BBD2853773}" type="datetimeFigureOut">
              <a:rPr lang="en-US" smtClean="0"/>
              <a:t>4/25/25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A7F1F-9F82-F58D-2924-116BD672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4D46E-EA61-CE36-0CA0-E6058D4D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702-211B-944C-88DA-93EED141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9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F509-7217-E4B0-C478-CD36031A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D5C86-0ABD-22F1-A556-649558EEB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5B1FE-A331-AE03-1D16-8BFFE38AB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C2EF6-2FAF-4E18-BBB8-38A27F9F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A2DB-D385-0546-8D36-E7BBD2853773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73272-3B6B-5236-4160-3D6C951A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FCF7E-146B-F0D1-EC88-99398257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702-211B-944C-88DA-93EED141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B962-CCBC-CB11-E2FB-620A59218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07BD5A-8320-13E2-E358-AB8EB0B67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AAB76-CA4A-5C60-3938-4333D870F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CD415-D979-CC0B-8A30-1C786F46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A2DB-D385-0546-8D36-E7BBD2853773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DDF70-E37D-5FD8-1590-CBA857F6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0F7E7-79D4-041F-E59F-64922530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9702-211B-944C-88DA-93EED141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4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FC47A3-F078-D6F5-E511-40EF3139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01B10-6B80-CB57-FA78-A03289BE0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FA826-814C-A4A0-782E-5CD70A8B5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8CA2DB-D385-0546-8D36-E7BBD2853773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28632-1357-9CCC-2959-A4963E2A5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86360-2979-60E7-DAE4-4573EFE48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C09702-211B-944C-88DA-93EED141A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3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05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science of fake news | Science">
            <a:extLst>
              <a:ext uri="{FF2B5EF4-FFF2-40B4-BE49-F238E27FC236}">
                <a16:creationId xmlns:a16="http://schemas.microsoft.com/office/drawing/2014/main" id="{42033F7E-3673-366E-0A6C-A163269C3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7" r="-1" b="1522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855BA-88A4-D42C-8E50-ED5199D8B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Think Like a Scientist </a:t>
            </a:r>
            <a:br>
              <a:rPr lang="en-US" sz="6600">
                <a:solidFill>
                  <a:schemeClr val="bg1"/>
                </a:solidFill>
              </a:rPr>
            </a:br>
            <a:r>
              <a:rPr lang="en-US" sz="6600">
                <a:solidFill>
                  <a:schemeClr val="bg1"/>
                </a:solidFill>
              </a:rPr>
              <a:t>(Even If You’re Not One)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D7542-BBD6-09A1-7A7E-877FEC046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Making Sense of Messy Problems in a Complicated World</a:t>
            </a:r>
          </a:p>
        </p:txBody>
      </p:sp>
      <p:sp>
        <p:nvSpPr>
          <p:cNvPr id="206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24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lose-up of stacked books">
            <a:extLst>
              <a:ext uri="{FF2B5EF4-FFF2-40B4-BE49-F238E27FC236}">
                <a16:creationId xmlns:a16="http://schemas.microsoft.com/office/drawing/2014/main" id="{38A9CED4-BCCB-2487-6685-5C14BFFC58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940" r="-1" b="17209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812D24-7CFE-3FF0-BAF1-663FEBAA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i="1">
                <a:solidFill>
                  <a:schemeClr val="tx2"/>
                </a:solidFill>
              </a:rPr>
              <a:t>We can’t solve these problems if we’re not starting from the same facts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FFD11-AA1D-6746-6222-1A830C8570C8}"/>
              </a:ext>
            </a:extLst>
          </p:cNvPr>
          <p:cNvSpPr txBox="1"/>
          <p:nvPr/>
        </p:nvSpPr>
        <p:spPr>
          <a:xfrm>
            <a:off x="6470247" y="4551037"/>
            <a:ext cx="4926411" cy="150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Use your scientific literacy to: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Think critically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Engage constructively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Make informed decisions</a:t>
            </a:r>
          </a:p>
        </p:txBody>
      </p:sp>
    </p:spTree>
    <p:extLst>
      <p:ext uri="{BB962C8B-B14F-4D97-AF65-F5344CB8AC3E}">
        <p14:creationId xmlns:p14="http://schemas.microsoft.com/office/powerpoint/2010/main" val="365854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68265-73F7-AC32-5A28-323465F4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2271449"/>
            <a:ext cx="9679449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AFE6FD-8A04-450A-A51B-78E5758BF65A}"/>
              </a:ext>
            </a:extLst>
          </p:cNvPr>
          <p:cNvSpPr txBox="1"/>
          <p:nvPr/>
        </p:nvSpPr>
        <p:spPr>
          <a:xfrm>
            <a:off x="1256275" y="5098254"/>
            <a:ext cx="9679449" cy="750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“What’s one thing you’ll do differently after this course?”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5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ublic trust in science: sink or swim? - The Oxford Scientist">
            <a:extLst>
              <a:ext uri="{FF2B5EF4-FFF2-40B4-BE49-F238E27FC236}">
                <a16:creationId xmlns:a16="http://schemas.microsoft.com/office/drawing/2014/main" id="{48C9D944-FAD0-62BB-32C1-B0794205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r="-2" b="-2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7" name="Freeform: Shape 103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BEBC1-DFFB-717A-0B23-073512D1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Two Challenges for Science Today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E7CA40-8130-6A5A-E9D8-F98971BD1EFF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Eroded Trust:</a:t>
            </a:r>
            <a:r>
              <a:rPr lang="en-US" sz="2000" dirty="0"/>
              <a:t> Many people no longer trust science or scientists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Mis/dis-information:</a:t>
            </a:r>
            <a:r>
              <a:rPr lang="en-US" sz="2000" dirty="0"/>
              <a:t> False claims spread faster than ever</a:t>
            </a:r>
          </a:p>
        </p:txBody>
      </p:sp>
    </p:spTree>
    <p:extLst>
      <p:ext uri="{BB962C8B-B14F-4D97-AF65-F5344CB8AC3E}">
        <p14:creationId xmlns:p14="http://schemas.microsoft.com/office/powerpoint/2010/main" val="174791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8036F-9C7B-3BC0-88A0-83264B1FC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can you do?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EDBBA-75B8-2517-96A0-B55E5526F8EB}"/>
              </a:ext>
            </a:extLst>
          </p:cNvPr>
          <p:cNvSpPr txBox="1"/>
          <p:nvPr/>
        </p:nvSpPr>
        <p:spPr>
          <a:xfrm>
            <a:off x="1144923" y="2405894"/>
            <a:ext cx="5315189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You don’t need to be a scientist to be scientifically literate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But you </a:t>
            </a:r>
            <a:r>
              <a:rPr lang="en-US" sz="2000" i="1"/>
              <a:t>do</a:t>
            </a:r>
            <a:r>
              <a:rPr lang="en-US" sz="2000"/>
              <a:t> need to know how to ask the right questions</a:t>
            </a:r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EC6E10D-0D0E-22CD-B3EA-D38B33CA1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7075967" y="1366000"/>
            <a:ext cx="4170530" cy="41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7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CB590-9AD7-0671-48E4-8AED58C0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88" y="143068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STOP CRAAP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6A59B-83F2-098F-318F-16A18D0386C0}"/>
              </a:ext>
            </a:extLst>
          </p:cNvPr>
          <p:cNvSpPr txBox="1"/>
          <p:nvPr/>
        </p:nvSpPr>
        <p:spPr>
          <a:xfrm>
            <a:off x="158214" y="2046942"/>
            <a:ext cx="5315189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STOP = Stop, Think, Observe, Proceed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Use lateral reading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Acknowledge your own biases</a:t>
            </a:r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6" name="Rectangle 41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8" name="Rectangle 41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CRAAP Analysis | English II – Youngs">
            <a:extLst>
              <a:ext uri="{FF2B5EF4-FFF2-40B4-BE49-F238E27FC236}">
                <a16:creationId xmlns:a16="http://schemas.microsoft.com/office/drawing/2014/main" id="{3FB655DF-A88F-04F6-39D0-61812A0AD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3" t="54595" r="20167" b="13694"/>
          <a:stretch/>
        </p:blipFill>
        <p:spPr bwMode="auto">
          <a:xfrm>
            <a:off x="240098" y="4505528"/>
            <a:ext cx="7883235" cy="235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17BF1D-AED4-70FA-2F30-2018BE66BCB9}"/>
              </a:ext>
            </a:extLst>
          </p:cNvPr>
          <p:cNvSpPr txBox="1"/>
          <p:nvPr/>
        </p:nvSpPr>
        <p:spPr>
          <a:xfrm>
            <a:off x="5405505" y="1929106"/>
            <a:ext cx="470718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rgbClr val="FF0000"/>
                </a:solidFill>
              </a:rPr>
              <a:t>C</a:t>
            </a:r>
            <a:r>
              <a:rPr lang="en-US" sz="2200" dirty="0"/>
              <a:t>urrency</a:t>
            </a:r>
          </a:p>
          <a:p>
            <a:pPr>
              <a:buNone/>
            </a:pPr>
            <a:r>
              <a:rPr lang="en-US" sz="2200" b="1" dirty="0">
                <a:solidFill>
                  <a:srgbClr val="FF0000"/>
                </a:solidFill>
              </a:rPr>
              <a:t>R</a:t>
            </a:r>
            <a:r>
              <a:rPr lang="en-US" sz="2200" dirty="0"/>
              <a:t>elevance</a:t>
            </a:r>
          </a:p>
          <a:p>
            <a:pPr>
              <a:buNone/>
            </a:pPr>
            <a:r>
              <a:rPr lang="en-US" sz="2200" b="1" dirty="0">
                <a:solidFill>
                  <a:srgbClr val="FF0000"/>
                </a:solidFill>
              </a:rPr>
              <a:t>A</a:t>
            </a:r>
            <a:r>
              <a:rPr lang="en-US" sz="2200" dirty="0"/>
              <a:t>uthority</a:t>
            </a:r>
          </a:p>
          <a:p>
            <a:pPr>
              <a:buNone/>
            </a:pPr>
            <a:r>
              <a:rPr lang="en-US" sz="2200" b="1" dirty="0">
                <a:solidFill>
                  <a:srgbClr val="FF0000"/>
                </a:solidFill>
              </a:rPr>
              <a:t>A</a:t>
            </a:r>
            <a:r>
              <a:rPr lang="en-US" sz="2200" dirty="0"/>
              <a:t>ccuracy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P</a:t>
            </a:r>
            <a:r>
              <a:rPr lang="en-US" sz="2200" dirty="0"/>
              <a:t>urpose</a:t>
            </a:r>
          </a:p>
        </p:txBody>
      </p:sp>
    </p:spTree>
    <p:extLst>
      <p:ext uri="{BB962C8B-B14F-4D97-AF65-F5344CB8AC3E}">
        <p14:creationId xmlns:p14="http://schemas.microsoft.com/office/powerpoint/2010/main" val="254335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C5A07-BB4B-8D11-FE50-4AFC8F60E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Nature of Science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7D4CA9D0-330E-8A1E-DCC6-2955F98A53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34698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52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C2886-8326-EEE5-87E0-307B4880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Science </a:t>
            </a:r>
            <a:r>
              <a:rPr lang="en-US" sz="40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2F2BFB2F-5D07-B056-E579-B6B4543F48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020522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939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BFC6F5-008D-90D7-90CA-98B7A1CDD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5A0C0E-77B7-A921-609D-20D40347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i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“Science is not a democracy — it’s a meritocracy of ideas”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0D5D1-22C7-17BB-14A0-3AD48FDF329F}"/>
              </a:ext>
            </a:extLst>
          </p:cNvPr>
          <p:cNvSpPr txBox="1"/>
          <p:nvPr/>
        </p:nvSpPr>
        <p:spPr>
          <a:xfrm>
            <a:off x="3050412" y="2979336"/>
            <a:ext cx="5709721" cy="2430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1" dirty="0">
                <a:solidFill>
                  <a:schemeClr val="tx2"/>
                </a:solidFill>
              </a:rPr>
              <a:t>Scientific claims are evaluated based on the quality of evidence, soundness of logic, and reproducibility of results</a:t>
            </a:r>
            <a:r>
              <a:rPr lang="en-US" sz="2000" i="1" dirty="0">
                <a:solidFill>
                  <a:schemeClr val="tx2"/>
                </a:solidFill>
              </a:rPr>
              <a:t>, not on who proposed them or how popular they are. The best-supported ideas rise to the top — not because people voted for them, but because they withstood scrutiny and testing.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774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1C7D0-3033-6735-1981-5AC76B03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Science and Society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E9087DC7-F28A-E70D-30FB-F9E710062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94271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088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ocioscientific issues (SSI) and evolution -">
            <a:extLst>
              <a:ext uri="{FF2B5EF4-FFF2-40B4-BE49-F238E27FC236}">
                <a16:creationId xmlns:a16="http://schemas.microsoft.com/office/drawing/2014/main" id="{EF6BBDF3-0EC5-CD6C-E56C-E8D95D9F1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r="3122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Rectangle 513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06538-20D7-88DB-4732-65A49A33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03" y="1051798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Socioscientific</a:t>
            </a:r>
            <a:r>
              <a:rPr lang="en-US" sz="4000" dirty="0"/>
              <a:t> Issues Are Messy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06C42-D3E3-0C93-727F-3EC521A3D698}"/>
              </a:ext>
            </a:extLst>
          </p:cNvPr>
          <p:cNvSpPr txBox="1"/>
          <p:nvPr/>
        </p:nvSpPr>
        <p:spPr>
          <a:xfrm>
            <a:off x="294503" y="3249746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There are no silver bullets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Science helps identify the problem and possible solutions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Public trust and cooperation are essential</a:t>
            </a:r>
          </a:p>
        </p:txBody>
      </p:sp>
    </p:spTree>
    <p:extLst>
      <p:ext uri="{BB962C8B-B14F-4D97-AF65-F5344CB8AC3E}">
        <p14:creationId xmlns:p14="http://schemas.microsoft.com/office/powerpoint/2010/main" val="3992333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304</Words>
  <Application>Microsoft Macintosh PowerPoint</Application>
  <PresentationFormat>Widescreen</PresentationFormat>
  <Paragraphs>49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Think Like a Scientist  (Even If You’re Not One)</vt:lpstr>
      <vt:lpstr>Two Challenges for Science Today</vt:lpstr>
      <vt:lpstr>What can you do?</vt:lpstr>
      <vt:lpstr>STOP CRAAP</vt:lpstr>
      <vt:lpstr>Nature of Science</vt:lpstr>
      <vt:lpstr>What Science Is</vt:lpstr>
      <vt:lpstr>“Science is not a democracy — it’s a meritocracy of ideas”</vt:lpstr>
      <vt:lpstr>Science and Society</vt:lpstr>
      <vt:lpstr>Socioscientific Issues Are Messy</vt:lpstr>
      <vt:lpstr>We can’t solve these problems if we’re not starting from the same facts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Powers, Tamara M</dc:creator>
  <cp:lastModifiedBy>Powers, Tamara M</cp:lastModifiedBy>
  <cp:revision>4</cp:revision>
  <dcterms:created xsi:type="dcterms:W3CDTF">2025-04-25T14:41:49Z</dcterms:created>
  <dcterms:modified xsi:type="dcterms:W3CDTF">2025-04-25T17:25:08Z</dcterms:modified>
</cp:coreProperties>
</file>